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Lst>
  <p:notesMasterIdLst>
    <p:notesMasterId r:id="rId9"/>
  </p:notesMasterIdLst>
  <p:handoutMasterIdLst>
    <p:handoutMasterId r:id="rId10"/>
  </p:handoutMasterIdLst>
  <p:sldIdLst>
    <p:sldId id="4090" r:id="rId2"/>
    <p:sldId id="4082" r:id="rId3"/>
    <p:sldId id="4087" r:id="rId4"/>
    <p:sldId id="4088" r:id="rId5"/>
    <p:sldId id="4089" r:id="rId6"/>
    <p:sldId id="4080" r:id="rId7"/>
    <p:sldId id="4091" r:id="rId8"/>
  </p:sldIdLst>
  <p:sldSz cx="12192000" cy="6858000"/>
  <p:notesSz cx="7010400" cy="9296400"/>
  <p:embeddedFontLst>
    <p:embeddedFont>
      <p:font typeface="Bebas Neue" panose="020B0604020202020204" charset="0"/>
      <p:regular r:id="rId11"/>
    </p:embeddedFont>
    <p:embeddedFont>
      <p:font typeface="brandon_grotesquebold"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Lato Light" panose="020B0604020202020204" charset="0"/>
      <p:regular r:id="rId24"/>
      <p:italic r:id="rId25"/>
    </p:embeddedFont>
    <p:embeddedFont>
      <p:font typeface="Poppins" panose="020B060402020202020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4090"/>
            <p14:sldId id="4082"/>
            <p14:sldId id="4087"/>
            <p14:sldId id="4088"/>
            <p14:sldId id="4089"/>
            <p14:sldId id="4080"/>
            <p14:sldId id="40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BC8118-2887-310D-BDD3-28B04E18F7F4}" name="Holloway-Beth, Alfreda" initials="HA" userId="S::alfreda.holloway@cookcountyhhs.org::47cf7b25-5b40-46ab-9b16-43fd5c8e3de7" providerId="AD"/>
  <p188:author id="{CB6A035B-0271-551E-5956-096EEF133B74}" name="Smith, Christopher" initials="SC" userId="Smith, Christoph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73"/>
    <a:srgbClr val="40B4BC"/>
    <a:srgbClr val="616161"/>
    <a:srgbClr val="7FCDD2"/>
    <a:srgbClr val="009BA6"/>
    <a:srgbClr val="8FAEB1"/>
    <a:srgbClr val="0C2340"/>
    <a:srgbClr val="A4E0E5"/>
    <a:srgbClr val="A3DFE5"/>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A05EC2-1888-3E22-5719-35A4AEE3642E}" v="3" dt="2023-05-17T18:45:01.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21" Type="http://schemas.openxmlformats.org/officeDocument/2006/relationships/font" Target="fonts/font1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microsoft.com/office/2015/10/relationships/revisionInfo" Target="revisionInfo.xml"/><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16FA9A4B-87F9-40DA-B4CC-572FB9FFB3CB}"/>
    <pc:docChg chg="undo custSel addSld delSld modSld modSection">
      <pc:chgData name="Smith, Christopher" userId="55859027-47ff-4ec1-a263-656b30aeb6f0" providerId="ADAL" clId="{16FA9A4B-87F9-40DA-B4CC-572FB9FFB3CB}" dt="2022-07-28T18:07:12.167" v="3090" actId="20577"/>
      <pc:docMkLst>
        <pc:docMk/>
      </pc:docMkLst>
      <pc:sldChg chg="addSp delSp modSp add del mod modNotesTx">
        <pc:chgData name="Smith, Christopher" userId="55859027-47ff-4ec1-a263-656b30aeb6f0" providerId="ADAL" clId="{16FA9A4B-87F9-40DA-B4CC-572FB9FFB3CB}" dt="2022-07-28T18:07:12.167" v="3090" actId="20577"/>
        <pc:sldMkLst>
          <pc:docMk/>
          <pc:sldMk cId="2866745714" sldId="4080"/>
        </pc:sldMkLst>
        <pc:spChg chg="mod">
          <ac:chgData name="Smith, Christopher" userId="55859027-47ff-4ec1-a263-656b30aeb6f0" providerId="ADAL" clId="{16FA9A4B-87F9-40DA-B4CC-572FB9FFB3CB}" dt="2022-07-27T18:11:21.171" v="267" actId="20577"/>
          <ac:spMkLst>
            <pc:docMk/>
            <pc:sldMk cId="2866745714" sldId="4080"/>
            <ac:spMk id="2" creationId="{B66DBCA7-276C-9045-B8DA-1DCC0D58E1DC}"/>
          </ac:spMkLst>
        </pc:spChg>
        <pc:spChg chg="mod">
          <ac:chgData name="Smith, Christopher" userId="55859027-47ff-4ec1-a263-656b30aeb6f0" providerId="ADAL" clId="{16FA9A4B-87F9-40DA-B4CC-572FB9FFB3CB}" dt="2022-07-27T18:11:38.684" v="316" actId="20577"/>
          <ac:spMkLst>
            <pc:docMk/>
            <pc:sldMk cId="2866745714" sldId="4080"/>
            <ac:spMk id="3" creationId="{F9277A05-5286-4847-834F-D975628C8AB3}"/>
          </ac:spMkLst>
        </pc:spChg>
        <pc:spChg chg="add mod">
          <ac:chgData name="Smith, Christopher" userId="55859027-47ff-4ec1-a263-656b30aeb6f0" providerId="ADAL" clId="{16FA9A4B-87F9-40DA-B4CC-572FB9FFB3CB}" dt="2022-07-27T19:19:15.605" v="1013" actId="1036"/>
          <ac:spMkLst>
            <pc:docMk/>
            <pc:sldMk cId="2866745714" sldId="4080"/>
            <ac:spMk id="28" creationId="{988ED415-34E1-D1D6-BDDD-C09E99288529}"/>
          </ac:spMkLst>
        </pc:spChg>
        <pc:spChg chg="mod">
          <ac:chgData name="Smith, Christopher" userId="55859027-47ff-4ec1-a263-656b30aeb6f0" providerId="ADAL" clId="{16FA9A4B-87F9-40DA-B4CC-572FB9FFB3CB}" dt="2022-07-27T18:26:48.069" v="998" actId="1036"/>
          <ac:spMkLst>
            <pc:docMk/>
            <pc:sldMk cId="2866745714" sldId="4080"/>
            <ac:spMk id="29" creationId="{42DC4A65-206D-3D49-BDEE-3485746460E6}"/>
          </ac:spMkLst>
        </pc:spChg>
        <pc:spChg chg="del mod">
          <ac:chgData name="Smith, Christopher" userId="55859027-47ff-4ec1-a263-656b30aeb6f0" providerId="ADAL" clId="{16FA9A4B-87F9-40DA-B4CC-572FB9FFB3CB}" dt="2022-07-27T18:11:42.615" v="318"/>
          <ac:spMkLst>
            <pc:docMk/>
            <pc:sldMk cId="2866745714" sldId="4080"/>
            <ac:spMk id="30" creationId="{C5D7CFAD-1371-DB47-AE0F-FC85117FB81C}"/>
          </ac:spMkLst>
        </pc:spChg>
        <pc:spChg chg="del">
          <ac:chgData name="Smith, Christopher" userId="55859027-47ff-4ec1-a263-656b30aeb6f0" providerId="ADAL" clId="{16FA9A4B-87F9-40DA-B4CC-572FB9FFB3CB}" dt="2022-07-27T18:23:05.070" v="804" actId="478"/>
          <ac:spMkLst>
            <pc:docMk/>
            <pc:sldMk cId="2866745714" sldId="4080"/>
            <ac:spMk id="33" creationId="{75D78690-1AEF-7A4C-8AEB-CE2146090DA3}"/>
          </ac:spMkLst>
        </pc:spChg>
        <pc:spChg chg="del">
          <ac:chgData name="Smith, Christopher" userId="55859027-47ff-4ec1-a263-656b30aeb6f0" providerId="ADAL" clId="{16FA9A4B-87F9-40DA-B4CC-572FB9FFB3CB}" dt="2022-07-27T18:22:56.413" v="803" actId="478"/>
          <ac:spMkLst>
            <pc:docMk/>
            <pc:sldMk cId="2866745714" sldId="4080"/>
            <ac:spMk id="34" creationId="{135FF297-A2F2-4644-AC5A-4CB1DC9074DF}"/>
          </ac:spMkLst>
        </pc:spChg>
        <pc:spChg chg="mod">
          <ac:chgData name="Smith, Christopher" userId="55859027-47ff-4ec1-a263-656b30aeb6f0" providerId="ADAL" clId="{16FA9A4B-87F9-40DA-B4CC-572FB9FFB3CB}" dt="2022-07-27T19:49:09.345" v="1546" actId="1035"/>
          <ac:spMkLst>
            <pc:docMk/>
            <pc:sldMk cId="2866745714" sldId="4080"/>
            <ac:spMk id="36" creationId="{469284EE-C234-2947-8EB9-CB5746302A1E}"/>
          </ac:spMkLst>
        </pc:spChg>
        <pc:spChg chg="del mod">
          <ac:chgData name="Smith, Christopher" userId="55859027-47ff-4ec1-a263-656b30aeb6f0" providerId="ADAL" clId="{16FA9A4B-87F9-40DA-B4CC-572FB9FFB3CB}" dt="2022-07-27T18:27:41.561" v="1006"/>
          <ac:spMkLst>
            <pc:docMk/>
            <pc:sldMk cId="2866745714" sldId="4080"/>
            <ac:spMk id="37" creationId="{F665AFCA-53BD-5A43-AA43-A452DF6B5BE6}"/>
          </ac:spMkLst>
        </pc:spChg>
        <pc:spChg chg="mod">
          <ac:chgData name="Smith, Christopher" userId="55859027-47ff-4ec1-a263-656b30aeb6f0" providerId="ADAL" clId="{16FA9A4B-87F9-40DA-B4CC-572FB9FFB3CB}" dt="2022-07-28T18:06:37.398" v="2968" actId="1076"/>
          <ac:spMkLst>
            <pc:docMk/>
            <pc:sldMk cId="2866745714" sldId="4080"/>
            <ac:spMk id="39" creationId="{BEC176D8-8C86-084C-9E55-A9527295AD71}"/>
          </ac:spMkLst>
        </pc:spChg>
        <pc:spChg chg="del">
          <ac:chgData name="Smith, Christopher" userId="55859027-47ff-4ec1-a263-656b30aeb6f0" providerId="ADAL" clId="{16FA9A4B-87F9-40DA-B4CC-572FB9FFB3CB}" dt="2022-07-27T19:46:31.969" v="1453" actId="478"/>
          <ac:spMkLst>
            <pc:docMk/>
            <pc:sldMk cId="2866745714" sldId="4080"/>
            <ac:spMk id="40" creationId="{27FF72FE-DFD3-5645-B047-955AFE723F3C}"/>
          </ac:spMkLst>
        </pc:spChg>
      </pc:sldChg>
      <pc:sldChg chg="add">
        <pc:chgData name="Smith, Christopher" userId="55859027-47ff-4ec1-a263-656b30aeb6f0" providerId="ADAL" clId="{16FA9A4B-87F9-40DA-B4CC-572FB9FFB3CB}" dt="2022-07-27T19:51:52.182" v="1622"/>
        <pc:sldMkLst>
          <pc:docMk/>
          <pc:sldMk cId="2008480376" sldId="4082"/>
        </pc:sldMkLst>
      </pc:sldChg>
      <pc:sldChg chg="add">
        <pc:chgData name="Smith, Christopher" userId="55859027-47ff-4ec1-a263-656b30aeb6f0" providerId="ADAL" clId="{16FA9A4B-87F9-40DA-B4CC-572FB9FFB3CB}" dt="2022-07-27T19:51:52.182" v="1622"/>
        <pc:sldMkLst>
          <pc:docMk/>
          <pc:sldMk cId="3915874175" sldId="4087"/>
        </pc:sldMkLst>
      </pc:sldChg>
      <pc:sldChg chg="add">
        <pc:chgData name="Smith, Christopher" userId="55859027-47ff-4ec1-a263-656b30aeb6f0" providerId="ADAL" clId="{16FA9A4B-87F9-40DA-B4CC-572FB9FFB3CB}" dt="2022-07-27T19:51:52.182" v="1622"/>
        <pc:sldMkLst>
          <pc:docMk/>
          <pc:sldMk cId="1696507335" sldId="4088"/>
        </pc:sldMkLst>
      </pc:sldChg>
      <pc:sldChg chg="addSp modSp mod modAnim modNotesTx">
        <pc:chgData name="Smith, Christopher" userId="55859027-47ff-4ec1-a263-656b30aeb6f0" providerId="ADAL" clId="{16FA9A4B-87F9-40DA-B4CC-572FB9FFB3CB}" dt="2022-07-27T20:17:06.150" v="2622"/>
        <pc:sldMkLst>
          <pc:docMk/>
          <pc:sldMk cId="113542536" sldId="4089"/>
        </pc:sldMkLst>
        <pc:spChg chg="mod">
          <ac:chgData name="Smith, Christopher" userId="55859027-47ff-4ec1-a263-656b30aeb6f0" providerId="ADAL" clId="{16FA9A4B-87F9-40DA-B4CC-572FB9FFB3CB}" dt="2022-07-27T20:16:44.721" v="2617" actId="164"/>
          <ac:spMkLst>
            <pc:docMk/>
            <pc:sldMk cId="113542536" sldId="4089"/>
            <ac:spMk id="6" creationId="{E9A42E64-88AF-AA43-9842-5350EEFF6042}"/>
          </ac:spMkLst>
        </pc:spChg>
        <pc:spChg chg="mod">
          <ac:chgData name="Smith, Christopher" userId="55859027-47ff-4ec1-a263-656b30aeb6f0" providerId="ADAL" clId="{16FA9A4B-87F9-40DA-B4CC-572FB9FFB3CB}" dt="2022-07-27T20:16:44.721" v="2617" actId="164"/>
          <ac:spMkLst>
            <pc:docMk/>
            <pc:sldMk cId="113542536" sldId="4089"/>
            <ac:spMk id="7" creationId="{49F4B5C2-26AF-114C-B11B-0D78E510CBE2}"/>
          </ac:spMkLst>
        </pc:spChg>
        <pc:spChg chg="mod">
          <ac:chgData name="Smith, Christopher" userId="55859027-47ff-4ec1-a263-656b30aeb6f0" providerId="ADAL" clId="{16FA9A4B-87F9-40DA-B4CC-572FB9FFB3CB}" dt="2022-07-27T20:16:50.072" v="2618" actId="164"/>
          <ac:spMkLst>
            <pc:docMk/>
            <pc:sldMk cId="113542536" sldId="4089"/>
            <ac:spMk id="8" creationId="{E64FC41D-89B8-954A-A1BC-06E361115811}"/>
          </ac:spMkLst>
        </pc:spChg>
        <pc:spChg chg="mod">
          <ac:chgData name="Smith, Christopher" userId="55859027-47ff-4ec1-a263-656b30aeb6f0" providerId="ADAL" clId="{16FA9A4B-87F9-40DA-B4CC-572FB9FFB3CB}" dt="2022-07-27T20:16:50.072" v="2618" actId="164"/>
          <ac:spMkLst>
            <pc:docMk/>
            <pc:sldMk cId="113542536" sldId="4089"/>
            <ac:spMk id="9" creationId="{558CE399-089D-4540-B5E7-CB9D1B2EA79E}"/>
          </ac:spMkLst>
        </pc:spChg>
        <pc:spChg chg="mod">
          <ac:chgData name="Smith, Christopher" userId="55859027-47ff-4ec1-a263-656b30aeb6f0" providerId="ADAL" clId="{16FA9A4B-87F9-40DA-B4CC-572FB9FFB3CB}" dt="2022-07-27T20:16:53.810" v="2619" actId="164"/>
          <ac:spMkLst>
            <pc:docMk/>
            <pc:sldMk cId="113542536" sldId="4089"/>
            <ac:spMk id="10" creationId="{55F1E233-ECA9-714D-B0A0-8B33E334FEEE}"/>
          </ac:spMkLst>
        </pc:spChg>
        <pc:spChg chg="mod">
          <ac:chgData name="Smith, Christopher" userId="55859027-47ff-4ec1-a263-656b30aeb6f0" providerId="ADAL" clId="{16FA9A4B-87F9-40DA-B4CC-572FB9FFB3CB}" dt="2022-07-27T20:16:53.810" v="2619" actId="164"/>
          <ac:spMkLst>
            <pc:docMk/>
            <pc:sldMk cId="113542536" sldId="4089"/>
            <ac:spMk id="11" creationId="{FD1F03B4-9FF2-4C4B-815D-99B03993C360}"/>
          </ac:spMkLst>
        </pc:spChg>
        <pc:spChg chg="mod">
          <ac:chgData name="Smith, Christopher" userId="55859027-47ff-4ec1-a263-656b30aeb6f0" providerId="ADAL" clId="{16FA9A4B-87F9-40DA-B4CC-572FB9FFB3CB}" dt="2022-07-27T20:16:44.721" v="2617" actId="164"/>
          <ac:spMkLst>
            <pc:docMk/>
            <pc:sldMk cId="113542536" sldId="4089"/>
            <ac:spMk id="27" creationId="{F690BAF2-1D03-06A2-CCC0-FE723E098B52}"/>
          </ac:spMkLst>
        </pc:spChg>
        <pc:spChg chg="mod">
          <ac:chgData name="Smith, Christopher" userId="55859027-47ff-4ec1-a263-656b30aeb6f0" providerId="ADAL" clId="{16FA9A4B-87F9-40DA-B4CC-572FB9FFB3CB}" dt="2022-07-27T20:16:44.721" v="2617" actId="164"/>
          <ac:spMkLst>
            <pc:docMk/>
            <pc:sldMk cId="113542536" sldId="4089"/>
            <ac:spMk id="30" creationId="{8A8E24DD-FE62-3E7F-E2AC-01D1C44F87F5}"/>
          </ac:spMkLst>
        </pc:spChg>
        <pc:spChg chg="mod">
          <ac:chgData name="Smith, Christopher" userId="55859027-47ff-4ec1-a263-656b30aeb6f0" providerId="ADAL" clId="{16FA9A4B-87F9-40DA-B4CC-572FB9FFB3CB}" dt="2022-07-27T20:16:44.721" v="2617" actId="164"/>
          <ac:spMkLst>
            <pc:docMk/>
            <pc:sldMk cId="113542536" sldId="4089"/>
            <ac:spMk id="31" creationId="{A13D717B-AEED-AA84-06A3-85015A1C4D66}"/>
          </ac:spMkLst>
        </pc:spChg>
        <pc:spChg chg="mod">
          <ac:chgData name="Smith, Christopher" userId="55859027-47ff-4ec1-a263-656b30aeb6f0" providerId="ADAL" clId="{16FA9A4B-87F9-40DA-B4CC-572FB9FFB3CB}" dt="2022-07-27T20:16:50.072" v="2618" actId="164"/>
          <ac:spMkLst>
            <pc:docMk/>
            <pc:sldMk cId="113542536" sldId="4089"/>
            <ac:spMk id="32" creationId="{CBC1EEEA-2EDC-6BC1-23CD-441742DEB497}"/>
          </ac:spMkLst>
        </pc:spChg>
        <pc:spChg chg="mod">
          <ac:chgData name="Smith, Christopher" userId="55859027-47ff-4ec1-a263-656b30aeb6f0" providerId="ADAL" clId="{16FA9A4B-87F9-40DA-B4CC-572FB9FFB3CB}" dt="2022-07-27T20:16:53.810" v="2619" actId="164"/>
          <ac:spMkLst>
            <pc:docMk/>
            <pc:sldMk cId="113542536" sldId="4089"/>
            <ac:spMk id="33" creationId="{3958A7F5-FA5D-C5C8-03E4-E1C6E00721AF}"/>
          </ac:spMkLst>
        </pc:spChg>
        <pc:spChg chg="mod">
          <ac:chgData name="Smith, Christopher" userId="55859027-47ff-4ec1-a263-656b30aeb6f0" providerId="ADAL" clId="{16FA9A4B-87F9-40DA-B4CC-572FB9FFB3CB}" dt="2022-07-27T20:16:50.072" v="2618" actId="164"/>
          <ac:spMkLst>
            <pc:docMk/>
            <pc:sldMk cId="113542536" sldId="4089"/>
            <ac:spMk id="34" creationId="{8945717B-E8F0-B724-BCE6-5F7A9FB4DEA8}"/>
          </ac:spMkLst>
        </pc:spChg>
        <pc:spChg chg="mod">
          <ac:chgData name="Smith, Christopher" userId="55859027-47ff-4ec1-a263-656b30aeb6f0" providerId="ADAL" clId="{16FA9A4B-87F9-40DA-B4CC-572FB9FFB3CB}" dt="2022-07-27T20:16:50.072" v="2618" actId="164"/>
          <ac:spMkLst>
            <pc:docMk/>
            <pc:sldMk cId="113542536" sldId="4089"/>
            <ac:spMk id="35" creationId="{037652A1-69FE-8B10-09C6-C32698BC6971}"/>
          </ac:spMkLst>
        </pc:spChg>
        <pc:spChg chg="mod">
          <ac:chgData name="Smith, Christopher" userId="55859027-47ff-4ec1-a263-656b30aeb6f0" providerId="ADAL" clId="{16FA9A4B-87F9-40DA-B4CC-572FB9FFB3CB}" dt="2022-07-27T20:16:50.072" v="2618" actId="164"/>
          <ac:spMkLst>
            <pc:docMk/>
            <pc:sldMk cId="113542536" sldId="4089"/>
            <ac:spMk id="36" creationId="{C6035909-B1E8-6F8B-2015-CF7D50607A28}"/>
          </ac:spMkLst>
        </pc:spChg>
        <pc:spChg chg="mod">
          <ac:chgData name="Smith, Christopher" userId="55859027-47ff-4ec1-a263-656b30aeb6f0" providerId="ADAL" clId="{16FA9A4B-87F9-40DA-B4CC-572FB9FFB3CB}" dt="2022-07-27T20:16:44.721" v="2617" actId="164"/>
          <ac:spMkLst>
            <pc:docMk/>
            <pc:sldMk cId="113542536" sldId="4089"/>
            <ac:spMk id="38" creationId="{8920541B-5F7F-D555-2B1E-EBC6634D24DA}"/>
          </ac:spMkLst>
        </pc:spChg>
        <pc:spChg chg="mod">
          <ac:chgData name="Smith, Christopher" userId="55859027-47ff-4ec1-a263-656b30aeb6f0" providerId="ADAL" clId="{16FA9A4B-87F9-40DA-B4CC-572FB9FFB3CB}" dt="2022-07-27T20:16:50.072" v="2618" actId="164"/>
          <ac:spMkLst>
            <pc:docMk/>
            <pc:sldMk cId="113542536" sldId="4089"/>
            <ac:spMk id="39" creationId="{D4E44131-9620-6917-ED75-61F38BCAD37D}"/>
          </ac:spMkLst>
        </pc:spChg>
        <pc:spChg chg="mod">
          <ac:chgData name="Smith, Christopher" userId="55859027-47ff-4ec1-a263-656b30aeb6f0" providerId="ADAL" clId="{16FA9A4B-87F9-40DA-B4CC-572FB9FFB3CB}" dt="2022-07-27T20:16:44.721" v="2617" actId="164"/>
          <ac:spMkLst>
            <pc:docMk/>
            <pc:sldMk cId="113542536" sldId="4089"/>
            <ac:spMk id="67" creationId="{2E3989CA-26B6-0BF6-E418-E851A5322157}"/>
          </ac:spMkLst>
        </pc:spChg>
        <pc:grpChg chg="add mod">
          <ac:chgData name="Smith, Christopher" userId="55859027-47ff-4ec1-a263-656b30aeb6f0" providerId="ADAL" clId="{16FA9A4B-87F9-40DA-B4CC-572FB9FFB3CB}" dt="2022-07-27T20:16:44.721" v="2617" actId="164"/>
          <ac:grpSpMkLst>
            <pc:docMk/>
            <pc:sldMk cId="113542536" sldId="4089"/>
            <ac:grpSpMk id="13" creationId="{3FE5F469-2002-C725-B519-78E52497CE41}"/>
          </ac:grpSpMkLst>
        </pc:grpChg>
        <pc:grpChg chg="add mod">
          <ac:chgData name="Smith, Christopher" userId="55859027-47ff-4ec1-a263-656b30aeb6f0" providerId="ADAL" clId="{16FA9A4B-87F9-40DA-B4CC-572FB9FFB3CB}" dt="2022-07-27T20:16:50.072" v="2618" actId="164"/>
          <ac:grpSpMkLst>
            <pc:docMk/>
            <pc:sldMk cId="113542536" sldId="4089"/>
            <ac:grpSpMk id="15" creationId="{CFB11EB4-67F2-6993-7C1C-1AA46021D4C5}"/>
          </ac:grpSpMkLst>
        </pc:grpChg>
        <pc:grpChg chg="add mod">
          <ac:chgData name="Smith, Christopher" userId="55859027-47ff-4ec1-a263-656b30aeb6f0" providerId="ADAL" clId="{16FA9A4B-87F9-40DA-B4CC-572FB9FFB3CB}" dt="2022-07-27T20:16:53.810" v="2619" actId="164"/>
          <ac:grpSpMkLst>
            <pc:docMk/>
            <pc:sldMk cId="113542536" sldId="4089"/>
            <ac:grpSpMk id="16" creationId="{A2F3DAA2-18E9-9945-911E-590343B26F5B}"/>
          </ac:grpSpMkLst>
        </pc:grpChg>
        <pc:picChg chg="add mod">
          <ac:chgData name="Smith, Christopher" userId="55859027-47ff-4ec1-a263-656b30aeb6f0" providerId="ADAL" clId="{16FA9A4B-87F9-40DA-B4CC-572FB9FFB3CB}" dt="2022-07-27T20:16:53.810" v="2619" actId="164"/>
          <ac:picMkLst>
            <pc:docMk/>
            <pc:sldMk cId="113542536" sldId="4089"/>
            <ac:picMk id="37" creationId="{8539DE15-956E-38A5-44D5-E7019F77E6F1}"/>
          </ac:picMkLst>
        </pc:picChg>
      </pc:sldChg>
      <pc:sldChg chg="add">
        <pc:chgData name="Smith, Christopher" userId="55859027-47ff-4ec1-a263-656b30aeb6f0" providerId="ADAL" clId="{16FA9A4B-87F9-40DA-B4CC-572FB9FFB3CB}" dt="2022-07-27T19:51:52.182" v="1622"/>
        <pc:sldMkLst>
          <pc:docMk/>
          <pc:sldMk cId="1524461815" sldId="4090"/>
        </pc:sldMkLst>
      </pc:sldChg>
      <pc:sldChg chg="delSp del mod">
        <pc:chgData name="Smith, Christopher" userId="55859027-47ff-4ec1-a263-656b30aeb6f0" providerId="ADAL" clId="{16FA9A4B-87F9-40DA-B4CC-572FB9FFB3CB}" dt="2022-07-27T18:10:32.066" v="208" actId="47"/>
        <pc:sldMkLst>
          <pc:docMk/>
          <pc:sldMk cId="3981230424" sldId="4090"/>
        </pc:sldMkLst>
        <pc:spChg chg="del">
          <ac:chgData name="Smith, Christopher" userId="55859027-47ff-4ec1-a263-656b30aeb6f0" providerId="ADAL" clId="{16FA9A4B-87F9-40DA-B4CC-572FB9FFB3CB}" dt="2022-07-27T18:08:06.920" v="204" actId="478"/>
          <ac:spMkLst>
            <pc:docMk/>
            <pc:sldMk cId="3981230424" sldId="4090"/>
            <ac:spMk id="20" creationId="{2BD342C8-D812-6E4E-95DA-4C184784CE5C}"/>
          </ac:spMkLst>
        </pc:spChg>
      </pc:sldChg>
      <pc:sldChg chg="addSp delSp modSp add mod">
        <pc:chgData name="Smith, Christopher" userId="55859027-47ff-4ec1-a263-656b30aeb6f0" providerId="ADAL" clId="{16FA9A4B-87F9-40DA-B4CC-572FB9FFB3CB}" dt="2022-07-27T20:22:46.092" v="2965" actId="20577"/>
        <pc:sldMkLst>
          <pc:docMk/>
          <pc:sldMk cId="3963944148" sldId="4091"/>
        </pc:sldMkLst>
        <pc:spChg chg="mod">
          <ac:chgData name="Smith, Christopher" userId="55859027-47ff-4ec1-a263-656b30aeb6f0" providerId="ADAL" clId="{16FA9A4B-87F9-40DA-B4CC-572FB9FFB3CB}" dt="2022-07-27T19:53:44" v="1758" actId="20577"/>
          <ac:spMkLst>
            <pc:docMk/>
            <pc:sldMk cId="3963944148" sldId="4091"/>
            <ac:spMk id="2" creationId="{B66DBCA7-276C-9045-B8DA-1DCC0D58E1DC}"/>
          </ac:spMkLst>
        </pc:spChg>
        <pc:spChg chg="del">
          <ac:chgData name="Smith, Christopher" userId="55859027-47ff-4ec1-a263-656b30aeb6f0" providerId="ADAL" clId="{16FA9A4B-87F9-40DA-B4CC-572FB9FFB3CB}" dt="2022-07-27T19:53:47.780" v="1759" actId="478"/>
          <ac:spMkLst>
            <pc:docMk/>
            <pc:sldMk cId="3963944148" sldId="4091"/>
            <ac:spMk id="3" creationId="{F9277A05-5286-4847-834F-D975628C8AB3}"/>
          </ac:spMkLst>
        </pc:spChg>
        <pc:spChg chg="del">
          <ac:chgData name="Smith, Christopher" userId="55859027-47ff-4ec1-a263-656b30aeb6f0" providerId="ADAL" clId="{16FA9A4B-87F9-40DA-B4CC-572FB9FFB3CB}" dt="2022-07-27T19:53:51.281" v="1760" actId="478"/>
          <ac:spMkLst>
            <pc:docMk/>
            <pc:sldMk cId="3963944148" sldId="4091"/>
            <ac:spMk id="4" creationId="{FF0EE9DE-0CEA-5B41-9662-29033ED5FBDF}"/>
          </ac:spMkLst>
        </pc:spChg>
        <pc:spChg chg="del">
          <ac:chgData name="Smith, Christopher" userId="55859027-47ff-4ec1-a263-656b30aeb6f0" providerId="ADAL" clId="{16FA9A4B-87F9-40DA-B4CC-572FB9FFB3CB}" dt="2022-07-27T19:53:51.281" v="1760" actId="478"/>
          <ac:spMkLst>
            <pc:docMk/>
            <pc:sldMk cId="3963944148" sldId="4091"/>
            <ac:spMk id="5" creationId="{2A583950-B874-D540-860A-710B2AE19CE0}"/>
          </ac:spMkLst>
        </pc:spChg>
        <pc:spChg chg="del">
          <ac:chgData name="Smith, Christopher" userId="55859027-47ff-4ec1-a263-656b30aeb6f0" providerId="ADAL" clId="{16FA9A4B-87F9-40DA-B4CC-572FB9FFB3CB}" dt="2022-07-27T19:53:51.281" v="1760" actId="478"/>
          <ac:spMkLst>
            <pc:docMk/>
            <pc:sldMk cId="3963944148" sldId="4091"/>
            <ac:spMk id="6" creationId="{25FBCD26-83B9-0E45-B6E6-052934A50E04}"/>
          </ac:spMkLst>
        </pc:spChg>
        <pc:spChg chg="add mod">
          <ac:chgData name="Smith, Christopher" userId="55859027-47ff-4ec1-a263-656b30aeb6f0" providerId="ADAL" clId="{16FA9A4B-87F9-40DA-B4CC-572FB9FFB3CB}" dt="2022-07-27T20:22:46.092" v="2965" actId="20577"/>
          <ac:spMkLst>
            <pc:docMk/>
            <pc:sldMk cId="3963944148" sldId="4091"/>
            <ac:spMk id="7" creationId="{0A2D085D-ABA8-89E8-F23D-B49CDF2A1A32}"/>
          </ac:spMkLst>
        </pc:spChg>
        <pc:spChg chg="del">
          <ac:chgData name="Smith, Christopher" userId="55859027-47ff-4ec1-a263-656b30aeb6f0" providerId="ADAL" clId="{16FA9A4B-87F9-40DA-B4CC-572FB9FFB3CB}" dt="2022-07-27T19:53:51.281" v="1760" actId="478"/>
          <ac:spMkLst>
            <pc:docMk/>
            <pc:sldMk cId="3963944148" sldId="4091"/>
            <ac:spMk id="11" creationId="{A967C3A0-F00F-3949-8709-B9619765EE45}"/>
          </ac:spMkLst>
        </pc:spChg>
        <pc:spChg chg="del">
          <ac:chgData name="Smith, Christopher" userId="55859027-47ff-4ec1-a263-656b30aeb6f0" providerId="ADAL" clId="{16FA9A4B-87F9-40DA-B4CC-572FB9FFB3CB}" dt="2022-07-27T19:53:51.281" v="1760" actId="478"/>
          <ac:spMkLst>
            <pc:docMk/>
            <pc:sldMk cId="3963944148" sldId="4091"/>
            <ac:spMk id="12" creationId="{A868A8DA-7C6B-C74B-B537-B1EFC6B156DE}"/>
          </ac:spMkLst>
        </pc:spChg>
        <pc:spChg chg="del">
          <ac:chgData name="Smith, Christopher" userId="55859027-47ff-4ec1-a263-656b30aeb6f0" providerId="ADAL" clId="{16FA9A4B-87F9-40DA-B4CC-572FB9FFB3CB}" dt="2022-07-27T19:53:51.281" v="1760" actId="478"/>
          <ac:spMkLst>
            <pc:docMk/>
            <pc:sldMk cId="3963944148" sldId="4091"/>
            <ac:spMk id="13" creationId="{A8C49070-0BC5-4B47-91E7-3CBA76AB8D7F}"/>
          </ac:spMkLst>
        </pc:spChg>
        <pc:spChg chg="del">
          <ac:chgData name="Smith, Christopher" userId="55859027-47ff-4ec1-a263-656b30aeb6f0" providerId="ADAL" clId="{16FA9A4B-87F9-40DA-B4CC-572FB9FFB3CB}" dt="2022-07-27T19:53:51.281" v="1760" actId="478"/>
          <ac:spMkLst>
            <pc:docMk/>
            <pc:sldMk cId="3963944148" sldId="4091"/>
            <ac:spMk id="14" creationId="{E9073916-1C49-3A4A-BBBE-0534867D97F0}"/>
          </ac:spMkLst>
        </pc:spChg>
        <pc:spChg chg="del">
          <ac:chgData name="Smith, Christopher" userId="55859027-47ff-4ec1-a263-656b30aeb6f0" providerId="ADAL" clId="{16FA9A4B-87F9-40DA-B4CC-572FB9FFB3CB}" dt="2022-07-27T19:53:51.281" v="1760" actId="478"/>
          <ac:spMkLst>
            <pc:docMk/>
            <pc:sldMk cId="3963944148" sldId="4091"/>
            <ac:spMk id="15" creationId="{851B56D5-E063-0643-B154-951B342068A7}"/>
          </ac:spMkLst>
        </pc:spChg>
        <pc:spChg chg="del">
          <ac:chgData name="Smith, Christopher" userId="55859027-47ff-4ec1-a263-656b30aeb6f0" providerId="ADAL" clId="{16FA9A4B-87F9-40DA-B4CC-572FB9FFB3CB}" dt="2022-07-27T19:53:51.281" v="1760" actId="478"/>
          <ac:spMkLst>
            <pc:docMk/>
            <pc:sldMk cId="3963944148" sldId="4091"/>
            <ac:spMk id="16" creationId="{88E461D6-3462-C740-A57C-49CA22A66556}"/>
          </ac:spMkLst>
        </pc:spChg>
        <pc:spChg chg="del">
          <ac:chgData name="Smith, Christopher" userId="55859027-47ff-4ec1-a263-656b30aeb6f0" providerId="ADAL" clId="{16FA9A4B-87F9-40DA-B4CC-572FB9FFB3CB}" dt="2022-07-27T19:53:51.281" v="1760" actId="478"/>
          <ac:spMkLst>
            <pc:docMk/>
            <pc:sldMk cId="3963944148" sldId="4091"/>
            <ac:spMk id="17" creationId="{5D092F4C-F4DE-8644-A7BB-78BEA302599C}"/>
          </ac:spMkLst>
        </pc:spChg>
        <pc:spChg chg="del">
          <ac:chgData name="Smith, Christopher" userId="55859027-47ff-4ec1-a263-656b30aeb6f0" providerId="ADAL" clId="{16FA9A4B-87F9-40DA-B4CC-572FB9FFB3CB}" dt="2022-07-27T19:53:51.281" v="1760" actId="478"/>
          <ac:spMkLst>
            <pc:docMk/>
            <pc:sldMk cId="3963944148" sldId="4091"/>
            <ac:spMk id="18" creationId="{3B495889-09E8-4945-9DBF-84B49F974935}"/>
          </ac:spMkLst>
        </pc:spChg>
        <pc:spChg chg="del">
          <ac:chgData name="Smith, Christopher" userId="55859027-47ff-4ec1-a263-656b30aeb6f0" providerId="ADAL" clId="{16FA9A4B-87F9-40DA-B4CC-572FB9FFB3CB}" dt="2022-07-27T19:53:51.281" v="1760" actId="478"/>
          <ac:spMkLst>
            <pc:docMk/>
            <pc:sldMk cId="3963944148" sldId="4091"/>
            <ac:spMk id="19" creationId="{1530B78F-094F-7E45-BF4C-46C6A2FFD6AC}"/>
          </ac:spMkLst>
        </pc:spChg>
        <pc:spChg chg="del">
          <ac:chgData name="Smith, Christopher" userId="55859027-47ff-4ec1-a263-656b30aeb6f0" providerId="ADAL" clId="{16FA9A4B-87F9-40DA-B4CC-572FB9FFB3CB}" dt="2022-07-27T19:53:51.281" v="1760" actId="478"/>
          <ac:spMkLst>
            <pc:docMk/>
            <pc:sldMk cId="3963944148" sldId="4091"/>
            <ac:spMk id="24" creationId="{BAF1F472-A764-8748-9313-0B8CD5AD2DA2}"/>
          </ac:spMkLst>
        </pc:spChg>
        <pc:spChg chg="del">
          <ac:chgData name="Smith, Christopher" userId="55859027-47ff-4ec1-a263-656b30aeb6f0" providerId="ADAL" clId="{16FA9A4B-87F9-40DA-B4CC-572FB9FFB3CB}" dt="2022-07-27T19:53:51.281" v="1760" actId="478"/>
          <ac:spMkLst>
            <pc:docMk/>
            <pc:sldMk cId="3963944148" sldId="4091"/>
            <ac:spMk id="25" creationId="{231EFA60-98A2-1542-908E-78DB204AF207}"/>
          </ac:spMkLst>
        </pc:spChg>
        <pc:spChg chg="del">
          <ac:chgData name="Smith, Christopher" userId="55859027-47ff-4ec1-a263-656b30aeb6f0" providerId="ADAL" clId="{16FA9A4B-87F9-40DA-B4CC-572FB9FFB3CB}" dt="2022-07-27T19:53:51.281" v="1760" actId="478"/>
          <ac:spMkLst>
            <pc:docMk/>
            <pc:sldMk cId="3963944148" sldId="4091"/>
            <ac:spMk id="26" creationId="{97BA385A-F7C3-374C-B47E-5AC518ADC9CF}"/>
          </ac:spMkLst>
        </pc:spChg>
        <pc:spChg chg="del">
          <ac:chgData name="Smith, Christopher" userId="55859027-47ff-4ec1-a263-656b30aeb6f0" providerId="ADAL" clId="{16FA9A4B-87F9-40DA-B4CC-572FB9FFB3CB}" dt="2022-07-27T19:53:51.281" v="1760" actId="478"/>
          <ac:spMkLst>
            <pc:docMk/>
            <pc:sldMk cId="3963944148" sldId="4091"/>
            <ac:spMk id="27" creationId="{A0E41E81-0702-0A4A-9DA4-FEB1CFA2E09B}"/>
          </ac:spMkLst>
        </pc:spChg>
        <pc:spChg chg="del">
          <ac:chgData name="Smith, Christopher" userId="55859027-47ff-4ec1-a263-656b30aeb6f0" providerId="ADAL" clId="{16FA9A4B-87F9-40DA-B4CC-572FB9FFB3CB}" dt="2022-07-27T19:53:51.281" v="1760" actId="478"/>
          <ac:spMkLst>
            <pc:docMk/>
            <pc:sldMk cId="3963944148" sldId="4091"/>
            <ac:spMk id="28" creationId="{988ED415-34E1-D1D6-BDDD-C09E99288529}"/>
          </ac:spMkLst>
        </pc:spChg>
        <pc:spChg chg="del">
          <ac:chgData name="Smith, Christopher" userId="55859027-47ff-4ec1-a263-656b30aeb6f0" providerId="ADAL" clId="{16FA9A4B-87F9-40DA-B4CC-572FB9FFB3CB}" dt="2022-07-27T19:53:51.281" v="1760" actId="478"/>
          <ac:spMkLst>
            <pc:docMk/>
            <pc:sldMk cId="3963944148" sldId="4091"/>
            <ac:spMk id="29" creationId="{42DC4A65-206D-3D49-BDEE-3485746460E6}"/>
          </ac:spMkLst>
        </pc:spChg>
        <pc:spChg chg="del">
          <ac:chgData name="Smith, Christopher" userId="55859027-47ff-4ec1-a263-656b30aeb6f0" providerId="ADAL" clId="{16FA9A4B-87F9-40DA-B4CC-572FB9FFB3CB}" dt="2022-07-27T19:53:51.281" v="1760" actId="478"/>
          <ac:spMkLst>
            <pc:docMk/>
            <pc:sldMk cId="3963944148" sldId="4091"/>
            <ac:spMk id="36" creationId="{469284EE-C234-2947-8EB9-CB5746302A1E}"/>
          </ac:spMkLst>
        </pc:spChg>
        <pc:spChg chg="del">
          <ac:chgData name="Smith, Christopher" userId="55859027-47ff-4ec1-a263-656b30aeb6f0" providerId="ADAL" clId="{16FA9A4B-87F9-40DA-B4CC-572FB9FFB3CB}" dt="2022-07-27T19:53:51.281" v="1760" actId="478"/>
          <ac:spMkLst>
            <pc:docMk/>
            <pc:sldMk cId="3963944148" sldId="4091"/>
            <ac:spMk id="39" creationId="{BEC176D8-8C86-084C-9E55-A9527295AD71}"/>
          </ac:spMkLst>
        </pc:spChg>
      </pc:sldChg>
    </pc:docChg>
  </pc:docChgLst>
  <pc:docChgLst>
    <pc:chgData name="Christopher Smith" userId="55859027-47ff-4ec1-a263-656b30aeb6f0" providerId="ADAL" clId="{89C0F7CA-AA30-4F3C-A249-9B79B732B4CD}"/>
    <pc:docChg chg="delSld modSection">
      <pc:chgData name="Christopher Smith" userId="55859027-47ff-4ec1-a263-656b30aeb6f0" providerId="ADAL" clId="{89C0F7CA-AA30-4F3C-A249-9B79B732B4CD}" dt="2023-04-27T17:59:58.986" v="0" actId="2696"/>
      <pc:docMkLst>
        <pc:docMk/>
      </pc:docMkLst>
      <pc:sldChg chg="del">
        <pc:chgData name="Christopher Smith" userId="55859027-47ff-4ec1-a263-656b30aeb6f0" providerId="ADAL" clId="{89C0F7CA-AA30-4F3C-A249-9B79B732B4CD}" dt="2023-04-27T17:59:58.986" v="0" actId="2696"/>
        <pc:sldMkLst>
          <pc:docMk/>
          <pc:sldMk cId="3533793269" sldId="266"/>
        </pc:sldMkLst>
      </pc:sldChg>
      <pc:sldMasterChg chg="delSldLayout">
        <pc:chgData name="Christopher Smith" userId="55859027-47ff-4ec1-a263-656b30aeb6f0" providerId="ADAL" clId="{89C0F7CA-AA30-4F3C-A249-9B79B732B4CD}" dt="2023-04-27T17:59:58.986" v="0" actId="2696"/>
        <pc:sldMasterMkLst>
          <pc:docMk/>
          <pc:sldMasterMk cId="2246350197" sldId="2147483772"/>
        </pc:sldMasterMkLst>
        <pc:sldLayoutChg chg="del">
          <pc:chgData name="Christopher Smith" userId="55859027-47ff-4ec1-a263-656b30aeb6f0" providerId="ADAL" clId="{89C0F7CA-AA30-4F3C-A249-9B79B732B4CD}" dt="2023-04-27T17:59:58.986" v="0" actId="2696"/>
          <pc:sldLayoutMkLst>
            <pc:docMk/>
            <pc:sldMasterMk cId="2246350197" sldId="2147483772"/>
            <pc:sldLayoutMk cId="2660833654" sldId="2147483804"/>
          </pc:sldLayoutMkLst>
        </pc:sldLayoutChg>
      </pc:sldMasterChg>
    </pc:docChg>
  </pc:docChgLst>
  <pc:docChgLst>
    <pc:chgData name="Shosanya, Stephanie" userId="S::stephanie.shosanya@cookcountyhealth.org::5f6cb234-3345-43dd-8d47-9d39b4060dc7" providerId="AD" clId="Web-{EAA05EC2-1888-3E22-5719-35A4AEE3642E}"/>
    <pc:docChg chg="modSld">
      <pc:chgData name="Shosanya, Stephanie" userId="S::stephanie.shosanya@cookcountyhealth.org::5f6cb234-3345-43dd-8d47-9d39b4060dc7" providerId="AD" clId="Web-{EAA05EC2-1888-3E22-5719-35A4AEE3642E}" dt="2023-05-17T18:45:01.427" v="2" actId="1076"/>
      <pc:docMkLst>
        <pc:docMk/>
      </pc:docMkLst>
      <pc:sldChg chg="modSp">
        <pc:chgData name="Shosanya, Stephanie" userId="S::stephanie.shosanya@cookcountyhealth.org::5f6cb234-3345-43dd-8d47-9d39b4060dc7" providerId="AD" clId="Web-{EAA05EC2-1888-3E22-5719-35A4AEE3642E}" dt="2023-05-17T18:45:01.427" v="2" actId="1076"/>
        <pc:sldMkLst>
          <pc:docMk/>
          <pc:sldMk cId="113542536" sldId="4089"/>
        </pc:sldMkLst>
        <pc:grpChg chg="mod">
          <ac:chgData name="Shosanya, Stephanie" userId="S::stephanie.shosanya@cookcountyhealth.org::5f6cb234-3345-43dd-8d47-9d39b4060dc7" providerId="AD" clId="Web-{EAA05EC2-1888-3E22-5719-35A4AEE3642E}" dt="2023-05-17T18:45:01.427" v="2" actId="1076"/>
          <ac:grpSpMkLst>
            <pc:docMk/>
            <pc:sldMk cId="113542536" sldId="4089"/>
            <ac:grpSpMk id="13" creationId="{3FE5F469-2002-C725-B519-78E52497CE41}"/>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5/17/2023</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5/17/2023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a:p>
          <a:p>
            <a:r>
              <a:rPr lang="en-US"/>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1</a:t>
            </a:fld>
            <a:endParaRPr lang="en-US"/>
          </a:p>
        </p:txBody>
      </p:sp>
    </p:spTree>
    <p:extLst>
      <p:ext uri="{BB962C8B-B14F-4D97-AF65-F5344CB8AC3E}">
        <p14:creationId xmlns:p14="http://schemas.microsoft.com/office/powerpoint/2010/main" val="271795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a:p>
          <a:p>
            <a:endParaRPr lang="en-US"/>
          </a:p>
          <a:p>
            <a:r>
              <a:rPr lang="en-US"/>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Acquire and store raw source data</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Acquired data may be of three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primary (e.g., health or other survey data collection efforts administered internally by CCDPH);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secondary (e.g., vital statistics, hospitalization records, reportable disease cases/deaths, syndromic, medical examiner, census and other case and/or aggregated information made available from external data provider)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tertiary (e.g., SVI, childhood opportunity, EJ screening, pollution monitoring data and other pre-calculated metrics from external data provider)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Collected data may or may not include protected health information (PHI). In some cases, it may be necessary for staff to work with data providers to establish a data use agreement (DUA), collect/submit signatures for data users. All data should include a data dictionary with essential metadata including dataset summary, column names and descriptions, data sources, data year, date information was received/accessed, data contact, etc. Raw data are stored as tables within relational database using a standard naming convention (e.g., </a:t>
            </a:r>
            <a:r>
              <a:rPr lang="en-US" sz="1200" i="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name_source_raw_yyyymmdd</a:t>
            </a:r>
            <a:r>
              <a:rPr lang="en-US" sz="1200" i="1">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a:p>
        </p:txBody>
      </p:sp>
    </p:spTree>
    <p:extLst>
      <p:ext uri="{BB962C8B-B14F-4D97-AF65-F5344CB8AC3E}">
        <p14:creationId xmlns:p14="http://schemas.microsoft.com/office/powerpoint/2010/main" val="411258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Steps</a:t>
            </a:r>
          </a:p>
          <a:p>
            <a:endParaRPr lang="en-US"/>
          </a:p>
          <a:p>
            <a:r>
              <a:rPr lang="en-US"/>
              <a:t>Create an appropriate category for the indicator (if one does not exist)</a:t>
            </a:r>
          </a:p>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3783036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3699708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5/17/2023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4"/>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653" r:id="rId1"/>
    <p:sldLayoutId id="2147483806" r:id="rId2"/>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Up 55">
            <a:extLst>
              <a:ext uri="{FF2B5EF4-FFF2-40B4-BE49-F238E27FC236}">
                <a16:creationId xmlns:a16="http://schemas.microsoft.com/office/drawing/2014/main" id="{7E523E05-0EFC-6BAD-4E69-0E096585FF05}"/>
              </a:ext>
            </a:extLst>
          </p:cNvPr>
          <p:cNvSpPr/>
          <p:nvPr/>
        </p:nvSpPr>
        <p:spPr>
          <a:xfrm rot="5400000">
            <a:off x="5220397" y="-1943164"/>
            <a:ext cx="1751207" cy="12031760"/>
          </a:xfrm>
          <a:prstGeom prst="up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a:latin typeface="Bebas Neue" pitchFamily="2" charset="0"/>
              </a:rPr>
              <a:t>SUBURBAN COOK COUNTY HEALTH ATLAS</a:t>
            </a:r>
            <a:endParaRPr lang="en-US" sz="4000" b="1" spc="60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889603"/>
          </a:xfrm>
          <a:prstGeom prst="rect">
            <a:avLst/>
          </a:prstGeom>
          <a:noFill/>
        </p:spPr>
        <p:txBody>
          <a:bodyPr wrap="square" rtlCol="0">
            <a:spAutoFit/>
          </a:bodyPr>
          <a:lstStyle/>
          <a:p>
            <a:pPr algn="ctr">
              <a:lnSpc>
                <a:spcPts val="2100"/>
              </a:lnSpc>
            </a:pPr>
            <a:r>
              <a:rPr lang="en-US" sz="1600"/>
              <a:t>Using startup funds from CDC’s Health Equity Grant, CCDPH’s Epidemiology Unit is collaborating with UIC’s PHAME Center and </a:t>
            </a:r>
            <a:r>
              <a:rPr lang="en-US" sz="1600" err="1"/>
              <a:t>Metopio</a:t>
            </a:r>
            <a:r>
              <a:rPr lang="en-US" sz="1600"/>
              <a:t> </a:t>
            </a:r>
            <a:br>
              <a:rPr lang="en-US" sz="1600"/>
            </a:br>
            <a:r>
              <a:rPr lang="en-US" sz="1600"/>
              <a:t>to design and deploy an online atlas for exploring and sharing health information concerning the suburban residents of Cook County.</a:t>
            </a:r>
            <a:br>
              <a:rPr lang="en-US" sz="1600"/>
            </a:br>
            <a:r>
              <a:rPr lang="en-US" sz="1600"/>
              <a:t>The atlas allows stakeholders to examine, visualize and download health data using maps, charts and tables.</a:t>
            </a:r>
            <a:endParaRPr lang="en-US" sz="1500" spc="-60">
              <a:latin typeface="Poppins" panose="00000500000000000000" pitchFamily="2" charset="0"/>
              <a:cs typeface="Poppins" panose="00000500000000000000" pitchFamily="2" charset="0"/>
            </a:endParaRPr>
          </a:p>
        </p:txBody>
      </p:sp>
      <p:pic>
        <p:nvPicPr>
          <p:cNvPr id="35" name="Picture 34">
            <a:extLst>
              <a:ext uri="{FF2B5EF4-FFF2-40B4-BE49-F238E27FC236}">
                <a16:creationId xmlns:a16="http://schemas.microsoft.com/office/drawing/2014/main" id="{F7563B2D-4D2B-5CD0-54B7-4A3DE998B22F}"/>
              </a:ext>
            </a:extLst>
          </p:cNvPr>
          <p:cNvPicPr>
            <a:picLocks noChangeAspect="1"/>
          </p:cNvPicPr>
          <p:nvPr/>
        </p:nvPicPr>
        <p:blipFill>
          <a:blip r:embed="rId3"/>
          <a:stretch>
            <a:fillRect/>
          </a:stretch>
        </p:blipFill>
        <p:spPr>
          <a:xfrm>
            <a:off x="3839401" y="1962463"/>
            <a:ext cx="4801290" cy="4155060"/>
          </a:xfrm>
          <a:prstGeom prst="rect">
            <a:avLst/>
          </a:prstGeom>
          <a:ln>
            <a:solidFill>
              <a:schemeClr val="accent6">
                <a:lumMod val="10000"/>
              </a:schemeClr>
            </a:solidFill>
          </a:ln>
        </p:spPr>
      </p:pic>
      <p:grpSp>
        <p:nvGrpSpPr>
          <p:cNvPr id="58" name="Group 57">
            <a:extLst>
              <a:ext uri="{FF2B5EF4-FFF2-40B4-BE49-F238E27FC236}">
                <a16:creationId xmlns:a16="http://schemas.microsoft.com/office/drawing/2014/main" id="{A4AF74D5-90E2-9C9C-464C-59DCC8EC674D}"/>
              </a:ext>
            </a:extLst>
          </p:cNvPr>
          <p:cNvGrpSpPr/>
          <p:nvPr/>
        </p:nvGrpSpPr>
        <p:grpSpPr>
          <a:xfrm>
            <a:off x="9212980" y="1962463"/>
            <a:ext cx="1828800" cy="4150496"/>
            <a:chOff x="8844680" y="1873563"/>
            <a:chExt cx="1828800" cy="4150496"/>
          </a:xfrm>
        </p:grpSpPr>
        <p:pic>
          <p:nvPicPr>
            <p:cNvPr id="51" name="Picture 50">
              <a:extLst>
                <a:ext uri="{FF2B5EF4-FFF2-40B4-BE49-F238E27FC236}">
                  <a16:creationId xmlns:a16="http://schemas.microsoft.com/office/drawing/2014/main" id="{8C4C6639-70F3-98C3-9D3F-CBD5519507A0}"/>
                </a:ext>
              </a:extLst>
            </p:cNvPr>
            <p:cNvPicPr>
              <a:picLocks noChangeAspect="1"/>
            </p:cNvPicPr>
            <p:nvPr/>
          </p:nvPicPr>
          <p:blipFill>
            <a:blip r:embed="rId4"/>
            <a:stretch>
              <a:fillRect/>
            </a:stretch>
          </p:blipFill>
          <p:spPr>
            <a:xfrm>
              <a:off x="8844680" y="1873563"/>
              <a:ext cx="1828800" cy="2214081"/>
            </a:xfrm>
            <a:prstGeom prst="rect">
              <a:avLst/>
            </a:prstGeom>
            <a:ln>
              <a:solidFill>
                <a:schemeClr val="accent6">
                  <a:lumMod val="10000"/>
                </a:schemeClr>
              </a:solidFill>
            </a:ln>
          </p:spPr>
        </p:pic>
        <p:pic>
          <p:nvPicPr>
            <p:cNvPr id="53" name="Picture 52">
              <a:extLst>
                <a:ext uri="{FF2B5EF4-FFF2-40B4-BE49-F238E27FC236}">
                  <a16:creationId xmlns:a16="http://schemas.microsoft.com/office/drawing/2014/main" id="{CB11E990-4C72-B86E-8CB1-21A350E54540}"/>
                </a:ext>
              </a:extLst>
            </p:cNvPr>
            <p:cNvPicPr>
              <a:picLocks noChangeAspect="1"/>
            </p:cNvPicPr>
            <p:nvPr/>
          </p:nvPicPr>
          <p:blipFill>
            <a:blip r:embed="rId5"/>
            <a:stretch>
              <a:fillRect/>
            </a:stretch>
          </p:blipFill>
          <p:spPr>
            <a:xfrm>
              <a:off x="8844680" y="4120257"/>
              <a:ext cx="1828800" cy="1009122"/>
            </a:xfrm>
            <a:prstGeom prst="rect">
              <a:avLst/>
            </a:prstGeom>
            <a:ln>
              <a:solidFill>
                <a:schemeClr val="accent6">
                  <a:lumMod val="10000"/>
                </a:schemeClr>
              </a:solidFill>
            </a:ln>
          </p:spPr>
        </p:pic>
        <p:pic>
          <p:nvPicPr>
            <p:cNvPr id="55" name="Picture 54">
              <a:extLst>
                <a:ext uri="{FF2B5EF4-FFF2-40B4-BE49-F238E27FC236}">
                  <a16:creationId xmlns:a16="http://schemas.microsoft.com/office/drawing/2014/main" id="{86AC14AC-48CC-F273-46DC-29D72F83CAC1}"/>
                </a:ext>
              </a:extLst>
            </p:cNvPr>
            <p:cNvPicPr>
              <a:picLocks noChangeAspect="1"/>
            </p:cNvPicPr>
            <p:nvPr/>
          </p:nvPicPr>
          <p:blipFill>
            <a:blip r:embed="rId6"/>
            <a:stretch>
              <a:fillRect/>
            </a:stretch>
          </p:blipFill>
          <p:spPr>
            <a:xfrm>
              <a:off x="8844680" y="5161992"/>
              <a:ext cx="1828800" cy="862067"/>
            </a:xfrm>
            <a:prstGeom prst="rect">
              <a:avLst/>
            </a:prstGeom>
            <a:ln>
              <a:solidFill>
                <a:schemeClr val="accent6">
                  <a:lumMod val="10000"/>
                </a:schemeClr>
              </a:solidFill>
            </a:ln>
          </p:spPr>
        </p:pic>
      </p:grpSp>
      <p:grpSp>
        <p:nvGrpSpPr>
          <p:cNvPr id="7" name="Group 6">
            <a:extLst>
              <a:ext uri="{FF2B5EF4-FFF2-40B4-BE49-F238E27FC236}">
                <a16:creationId xmlns:a16="http://schemas.microsoft.com/office/drawing/2014/main" id="{6853CAA0-1E3A-8BF5-1C2E-590D3B57D6FF}"/>
              </a:ext>
            </a:extLst>
          </p:cNvPr>
          <p:cNvGrpSpPr/>
          <p:nvPr/>
        </p:nvGrpSpPr>
        <p:grpSpPr>
          <a:xfrm>
            <a:off x="520700" y="2386184"/>
            <a:ext cx="2870200" cy="3264534"/>
            <a:chOff x="520700" y="2386184"/>
            <a:chExt cx="2870200" cy="3264534"/>
          </a:xfrm>
        </p:grpSpPr>
        <p:sp>
          <p:nvSpPr>
            <p:cNvPr id="48" name="Rectangle: Rounded Corners 47">
              <a:extLst>
                <a:ext uri="{FF2B5EF4-FFF2-40B4-BE49-F238E27FC236}">
                  <a16:creationId xmlns:a16="http://schemas.microsoft.com/office/drawing/2014/main" id="{F269928D-5A56-51CB-58A1-361FABA20709}"/>
                </a:ext>
              </a:extLst>
            </p:cNvPr>
            <p:cNvSpPr/>
            <p:nvPr/>
          </p:nvSpPr>
          <p:spPr>
            <a:xfrm>
              <a:off x="520700" y="2386184"/>
              <a:ext cx="2870200" cy="3264534"/>
            </a:xfrm>
            <a:prstGeom prst="roundRect">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7D840A4-A8F1-B001-66E6-681DEBEA49F2}"/>
                </a:ext>
              </a:extLst>
            </p:cNvPr>
            <p:cNvGrpSpPr/>
            <p:nvPr/>
          </p:nvGrpSpPr>
          <p:grpSpPr>
            <a:xfrm>
              <a:off x="791669" y="2772292"/>
              <a:ext cx="2337744" cy="2558711"/>
              <a:chOff x="839797" y="2772292"/>
              <a:chExt cx="2337744" cy="2558711"/>
            </a:xfrm>
          </p:grpSpPr>
          <p:pic>
            <p:nvPicPr>
              <p:cNvPr id="36" name="Picture 35">
                <a:extLst>
                  <a:ext uri="{FF2B5EF4-FFF2-40B4-BE49-F238E27FC236}">
                    <a16:creationId xmlns:a16="http://schemas.microsoft.com/office/drawing/2014/main" id="{D0F91B8F-8882-2A3D-4ABC-EF3C63BA4AE7}"/>
                  </a:ext>
                </a:extLst>
              </p:cNvPr>
              <p:cNvPicPr>
                <a:picLocks noChangeAspect="1"/>
              </p:cNvPicPr>
              <p:nvPr/>
            </p:nvPicPr>
            <p:blipFill>
              <a:blip r:embed="rId7"/>
              <a:stretch>
                <a:fillRect/>
              </a:stretch>
            </p:blipFill>
            <p:spPr>
              <a:xfrm>
                <a:off x="839797" y="3752642"/>
                <a:ext cx="2322576" cy="592111"/>
              </a:xfrm>
              <a:prstGeom prst="rect">
                <a:avLst/>
              </a:prstGeom>
            </p:spPr>
          </p:pic>
          <p:pic>
            <p:nvPicPr>
              <p:cNvPr id="47" name="Picture 46">
                <a:extLst>
                  <a:ext uri="{FF2B5EF4-FFF2-40B4-BE49-F238E27FC236}">
                    <a16:creationId xmlns:a16="http://schemas.microsoft.com/office/drawing/2014/main" id="{54975813-892C-72F7-5B13-B9729930BA94}"/>
                  </a:ext>
                </a:extLst>
              </p:cNvPr>
              <p:cNvPicPr>
                <a:picLocks noChangeAspect="1"/>
              </p:cNvPicPr>
              <p:nvPr/>
            </p:nvPicPr>
            <p:blipFill rotWithShape="1">
              <a:blip r:embed="rId8"/>
              <a:srcRect l="10862" t="9702" r="69804" b="79775"/>
              <a:stretch/>
            </p:blipFill>
            <p:spPr>
              <a:xfrm>
                <a:off x="839797" y="4619971"/>
                <a:ext cx="2322576" cy="711032"/>
              </a:xfrm>
              <a:prstGeom prst="rect">
                <a:avLst/>
              </a:prstGeom>
            </p:spPr>
          </p:pic>
          <p:pic>
            <p:nvPicPr>
              <p:cNvPr id="3" name="Picture 2">
                <a:extLst>
                  <a:ext uri="{FF2B5EF4-FFF2-40B4-BE49-F238E27FC236}">
                    <a16:creationId xmlns:a16="http://schemas.microsoft.com/office/drawing/2014/main" id="{6028706B-463A-A217-89DF-9A2355FAB5C7}"/>
                  </a:ext>
                </a:extLst>
              </p:cNvPr>
              <p:cNvPicPr>
                <a:picLocks noChangeAspect="1"/>
              </p:cNvPicPr>
              <p:nvPr/>
            </p:nvPicPr>
            <p:blipFill>
              <a:blip r:embed="rId9"/>
              <a:stretch>
                <a:fillRect/>
              </a:stretch>
            </p:blipFill>
            <p:spPr>
              <a:xfrm>
                <a:off x="854965" y="2772292"/>
                <a:ext cx="2322576" cy="666131"/>
              </a:xfrm>
              <a:prstGeom prst="rect">
                <a:avLst/>
              </a:prstGeom>
            </p:spPr>
          </p:pic>
        </p:grpSp>
      </p:grpSp>
    </p:spTree>
    <p:extLst>
      <p:ext uri="{BB962C8B-B14F-4D97-AF65-F5344CB8AC3E}">
        <p14:creationId xmlns:p14="http://schemas.microsoft.com/office/powerpoint/2010/main" val="152446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CCDPH PUBLIC HEALTH DATA SHARING ECOSYSTEM</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06"/>
            <a:ext cx="12192000" cy="348172"/>
          </a:xfrm>
          <a:prstGeom prst="rect">
            <a:avLst/>
          </a:prstGeom>
          <a:noFill/>
        </p:spPr>
        <p:txBody>
          <a:bodyPr wrap="square" rtlCol="0">
            <a:spAutoFit/>
          </a:bodyPr>
          <a:lstStyle/>
          <a:p>
            <a:pPr algn="ctr">
              <a:lnSpc>
                <a:spcPts val="2100"/>
              </a:lnSpc>
            </a:pPr>
            <a:r>
              <a:rPr lang="en-US" sz="1500" spc="-60">
                <a:latin typeface="Poppins" panose="00000500000000000000" pitchFamily="2" charset="0"/>
                <a:cs typeface="Poppins" panose="00000500000000000000" pitchFamily="2" charset="0"/>
              </a:rPr>
              <a:t>The atlas is an important component of CCDPH’s broader, multi-platform public health awareness, data and code sharing ecosystem.</a:t>
            </a:r>
          </a:p>
        </p:txBody>
      </p:sp>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6516"/>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endParaRPr lang="en-US" sz="3266"/>
          </a:p>
        </p:txBody>
      </p:sp>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endParaRPr lang="en-US" sz="3266"/>
          </a:p>
        </p:txBody>
      </p:sp>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endParaRPr lang="en-US" sz="900"/>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endParaRPr lang="en-US" sz="900"/>
          </a:p>
        </p:txBody>
      </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664512" cy="338554"/>
          </a:xfrm>
          <a:prstGeom prst="rect">
            <a:avLst/>
          </a:prstGeom>
          <a:noFill/>
        </p:spPr>
        <p:txBody>
          <a:bodyPr wrap="none" rtlCol="0" anchor="b" anchorCtr="0">
            <a:spAutoFit/>
          </a:bodyPr>
          <a:lstStyle/>
          <a:p>
            <a:r>
              <a:rPr lang="en-US" sz="1600" b="1">
                <a:solidFill>
                  <a:schemeClr val="tx2"/>
                </a:solidFill>
                <a:latin typeface="Poppins" pitchFamily="2" charset="77"/>
                <a:ea typeface="League Spartan" charset="0"/>
                <a:cs typeface="Poppins" pitchFamily="2" charset="77"/>
              </a:rPr>
              <a:t>CCDPH DATA REQUESTS</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Online forms for partner agencies, researchers, community groups and the general public to request custom CCDPH datasets.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7" y="1928867"/>
            <a:ext cx="2621230" cy="830997"/>
          </a:xfrm>
          <a:prstGeom prst="rect">
            <a:avLst/>
          </a:prstGeom>
          <a:noFill/>
        </p:spPr>
        <p:txBody>
          <a:bodyPr wrap="square" rtlCol="0" anchor="b" anchorCtr="0">
            <a:spAutoFit/>
          </a:bodyPr>
          <a:lstStyle/>
          <a:p>
            <a:r>
              <a:rPr lang="en-US" sz="1600" b="1">
                <a:solidFill>
                  <a:schemeClr val="tx2"/>
                </a:solidFill>
                <a:latin typeface="Poppins" pitchFamily="2" charset="77"/>
                <a:ea typeface="League Spartan" charset="0"/>
                <a:cs typeface="Poppins" pitchFamily="2" charset="77"/>
              </a:rPr>
              <a:t>CCDPH STORYMAPS, DASHBOARDS AND REPORTS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182634" y="4290781"/>
            <a:ext cx="3219151" cy="338554"/>
          </a:xfrm>
          <a:prstGeom prst="rect">
            <a:avLst/>
          </a:prstGeom>
          <a:noFill/>
        </p:spPr>
        <p:txBody>
          <a:bodyPr wrap="none" rtlCol="0" anchor="b" anchorCtr="0">
            <a:spAutoFit/>
          </a:bodyPr>
          <a:lstStyle/>
          <a:p>
            <a:pPr algn="r"/>
            <a:r>
              <a:rPr lang="en-US" sz="1600" b="1">
                <a:solidFill>
                  <a:schemeClr val="tx2"/>
                </a:solidFill>
                <a:latin typeface="Poppins" pitchFamily="2" charset="77"/>
                <a:ea typeface="League Spartan" charset="0"/>
                <a:cs typeface="Poppins" pitchFamily="2" charset="77"/>
              </a:rPr>
              <a:t>CCDPH GITHUB REPOSITORIES</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Delimited datasets, geographic feature layers and associated programming code made available for expert users</a:t>
            </a:r>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6000"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endParaRPr lang="en-US" sz="3266"/>
          </a:p>
        </p:txBody>
      </p:sp>
      <p:grpSp>
        <p:nvGrpSpPr>
          <p:cNvPr id="3" name="Group 2">
            <a:extLst>
              <a:ext uri="{FF2B5EF4-FFF2-40B4-BE49-F238E27FC236}">
                <a16:creationId xmlns:a16="http://schemas.microsoft.com/office/drawing/2014/main" id="{70D3B491-EFD0-B481-DE06-B93E162305A3}"/>
              </a:ext>
            </a:extLst>
          </p:cNvPr>
          <p:cNvGrpSpPr/>
          <p:nvPr/>
        </p:nvGrpSpPr>
        <p:grpSpPr>
          <a:xfrm>
            <a:off x="509451" y="1517560"/>
            <a:ext cx="5586549" cy="2398879"/>
            <a:chOff x="509451" y="1517560"/>
            <a:chExt cx="5586549" cy="2398879"/>
          </a:xfrm>
        </p:grpSpPr>
        <p:sp>
          <p:nvSpPr>
            <p:cNvPr id="55" name="TextBox 54">
              <a:extLst>
                <a:ext uri="{FF2B5EF4-FFF2-40B4-BE49-F238E27FC236}">
                  <a16:creationId xmlns:a16="http://schemas.microsoft.com/office/drawing/2014/main" id="{94824388-1A5E-B8DD-0349-3A8D939B0871}"/>
                </a:ext>
              </a:extLst>
            </p:cNvPr>
            <p:cNvSpPr txBox="1"/>
            <p:nvPr/>
          </p:nvSpPr>
          <p:spPr>
            <a:xfrm>
              <a:off x="509451" y="2435120"/>
              <a:ext cx="2892334" cy="338554"/>
            </a:xfrm>
            <a:prstGeom prst="rect">
              <a:avLst/>
            </a:prstGeom>
            <a:noFill/>
          </p:spPr>
          <p:txBody>
            <a:bodyPr wrap="square" rtlCol="0" anchor="b" anchorCtr="0">
              <a:spAutoFit/>
            </a:bodyPr>
            <a:lstStyle/>
            <a:p>
              <a:pPr algn="r"/>
              <a:r>
                <a:rPr lang="en-US" sz="1600" b="1">
                  <a:solidFill>
                    <a:schemeClr val="tx2"/>
                  </a:solidFill>
                  <a:latin typeface="Poppins" pitchFamily="2" charset="77"/>
                  <a:ea typeface="League Spartan" charset="0"/>
                  <a:cs typeface="Poppins" pitchFamily="2" charset="77"/>
                </a:rPr>
                <a:t>SCC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Comprehensive, online health indicator data exploration and visualization tools designed for the broadest range of users</a:t>
              </a:r>
            </a:p>
          </p:txBody>
        </p:sp>
        <p:grpSp>
          <p:nvGrpSpPr>
            <p:cNvPr id="2" name="Group 1">
              <a:extLst>
                <a:ext uri="{FF2B5EF4-FFF2-40B4-BE49-F238E27FC236}">
                  <a16:creationId xmlns:a16="http://schemas.microsoft.com/office/drawing/2014/main" id="{536B3B97-915A-F387-00EA-4ADAAA81C2B9}"/>
                </a:ext>
              </a:extLst>
            </p:cNvPr>
            <p:cNvGrpSpPr/>
            <p:nvPr/>
          </p:nvGrpSpPr>
          <p:grpSpPr>
            <a:xfrm>
              <a:off x="3697122" y="1517560"/>
              <a:ext cx="2398878" cy="2398879"/>
              <a:chOff x="3697122" y="1517560"/>
              <a:chExt cx="2398878" cy="2398879"/>
            </a:xfrm>
          </p:grpSpPr>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noFill/>
              </a:ln>
              <a:effectLst/>
            </p:spPr>
            <p:txBody>
              <a:bodyPr wrap="none" anchor="ctr"/>
              <a:lstStyle/>
              <a:p>
                <a:endParaRPr lang="en-US" sz="3266"/>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grpSp>
      </p:grpSp>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endParaRPr lang="en-US" sz="900"/>
          </a:p>
        </p:txBody>
      </p:sp>
    </p:spTree>
    <p:extLst>
      <p:ext uri="{BB962C8B-B14F-4D97-AF65-F5344CB8AC3E}">
        <p14:creationId xmlns:p14="http://schemas.microsoft.com/office/powerpoint/2010/main" val="20084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44A84638-CFA4-B85B-55E4-825CBAA84E19}"/>
              </a:ext>
            </a:extLst>
          </p:cNvPr>
          <p:cNvSpPr/>
          <p:nvPr/>
        </p:nvSpPr>
        <p:spPr>
          <a:xfrm>
            <a:off x="994180" y="4565863"/>
            <a:ext cx="1596552" cy="1294888"/>
          </a:xfrm>
          <a:prstGeom prst="rightArrow">
            <a:avLst/>
          </a:prstGeom>
          <a:solidFill>
            <a:srgbClr val="A4E0E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 name="TextBox 1">
            <a:extLst>
              <a:ext uri="{FF2B5EF4-FFF2-40B4-BE49-F238E27FC236}">
                <a16:creationId xmlns:a16="http://schemas.microsoft.com/office/drawing/2014/main" id="{ABDF6D7C-0EF8-154E-8078-C72C8A000C99}"/>
              </a:ext>
            </a:extLst>
          </p:cNvPr>
          <p:cNvSpPr txBox="1"/>
          <p:nvPr/>
        </p:nvSpPr>
        <p:spPr>
          <a:xfrm>
            <a:off x="531841" y="306186"/>
            <a:ext cx="11128367" cy="584775"/>
          </a:xfrm>
          <a:prstGeom prst="rect">
            <a:avLst/>
          </a:prstGeom>
          <a:noFill/>
        </p:spPr>
        <p:txBody>
          <a:bodyPr wrap="none" rtlCol="0">
            <a:spAutoFit/>
          </a:bodyPr>
          <a:lstStyle/>
          <a:p>
            <a:pPr algn="ctr"/>
            <a:r>
              <a:rPr lang="en-US" sz="3200" b="1" spc="600">
                <a:solidFill>
                  <a:schemeClr val="tx2"/>
                </a:solidFill>
                <a:latin typeface="Bebas Neue" pitchFamily="2" charset="0"/>
              </a:rPr>
              <a:t>ATLAS Indicator DEVELOPMENT/MAINTENANCE workflow</a:t>
            </a:r>
          </a:p>
        </p:txBody>
      </p:sp>
      <p:sp>
        <p:nvSpPr>
          <p:cNvPr id="3" name="TextBox 2">
            <a:extLst>
              <a:ext uri="{FF2B5EF4-FFF2-40B4-BE49-F238E27FC236}">
                <a16:creationId xmlns:a16="http://schemas.microsoft.com/office/drawing/2014/main" id="{7F72BDCC-EC1E-8D4E-B018-2EF2F72AF387}"/>
              </a:ext>
            </a:extLst>
          </p:cNvPr>
          <p:cNvSpPr txBox="1"/>
          <p:nvPr/>
        </p:nvSpPr>
        <p:spPr>
          <a:xfrm>
            <a:off x="1948091" y="787593"/>
            <a:ext cx="8295862" cy="337400"/>
          </a:xfrm>
          <a:prstGeom prst="rect">
            <a:avLst/>
          </a:prstGeom>
          <a:noFill/>
        </p:spPr>
        <p:txBody>
          <a:bodyPr wrap="none" rtlCol="0">
            <a:spAutoFit/>
          </a:bodyPr>
          <a:lstStyle/>
          <a:p>
            <a:pPr algn="ctr">
              <a:lnSpc>
                <a:spcPts val="2100"/>
              </a:lnSpc>
            </a:pPr>
            <a:r>
              <a:rPr lang="en-US" sz="1200" spc="-60">
                <a:latin typeface="Poppins" panose="00000500000000000000" pitchFamily="2" charset="0"/>
                <a:cs typeface="Poppins" panose="00000500000000000000" pitchFamily="2" charset="0"/>
              </a:rPr>
              <a:t>CCDPH staff will develop and maintain atlas indicators, related code and tables according to standardized workflows.</a:t>
            </a:r>
          </a:p>
        </p:txBody>
      </p:sp>
      <p:sp>
        <p:nvSpPr>
          <p:cNvPr id="4" name="Rounded Rectangle 3">
            <a:extLst>
              <a:ext uri="{FF2B5EF4-FFF2-40B4-BE49-F238E27FC236}">
                <a16:creationId xmlns:a16="http://schemas.microsoft.com/office/drawing/2014/main" id="{15798FFA-6702-8C42-9500-F3C8383B0FD1}"/>
              </a:ext>
            </a:extLst>
          </p:cNvPr>
          <p:cNvSpPr/>
          <p:nvPr/>
        </p:nvSpPr>
        <p:spPr>
          <a:xfrm>
            <a:off x="712615" y="2098401"/>
            <a:ext cx="2146300" cy="3729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5" name="TextBox 4">
            <a:extLst>
              <a:ext uri="{FF2B5EF4-FFF2-40B4-BE49-F238E27FC236}">
                <a16:creationId xmlns:a16="http://schemas.microsoft.com/office/drawing/2014/main" id="{84344EEA-71EE-764F-97B7-D33487B00C5F}"/>
              </a:ext>
            </a:extLst>
          </p:cNvPr>
          <p:cNvSpPr txBox="1"/>
          <p:nvPr/>
        </p:nvSpPr>
        <p:spPr>
          <a:xfrm>
            <a:off x="835756" y="2157520"/>
            <a:ext cx="1996059" cy="276999"/>
          </a:xfrm>
          <a:prstGeom prst="rect">
            <a:avLst/>
          </a:prstGeom>
          <a:noFill/>
        </p:spPr>
        <p:txBody>
          <a:bodyPr wrap="none" rtlCol="0" anchor="ctr" anchorCtr="0">
            <a:spAutoFit/>
          </a:bodyPr>
          <a:lstStyle/>
          <a:p>
            <a:pPr algn="ctr"/>
            <a:r>
              <a:rPr lang="en-US" sz="1200" b="1">
                <a:solidFill>
                  <a:schemeClr val="bg1"/>
                </a:solidFill>
                <a:latin typeface="Poppins" pitchFamily="2" charset="77"/>
                <a:ea typeface="League Spartan" charset="0"/>
                <a:cs typeface="Poppins" pitchFamily="2" charset="77"/>
              </a:rPr>
              <a:t>ACQUIRE SOURCE DATA</a:t>
            </a:r>
          </a:p>
        </p:txBody>
      </p:sp>
      <p:sp>
        <p:nvSpPr>
          <p:cNvPr id="20" name="Right Arrow 19">
            <a:extLst>
              <a:ext uri="{FF2B5EF4-FFF2-40B4-BE49-F238E27FC236}">
                <a16:creationId xmlns:a16="http://schemas.microsoft.com/office/drawing/2014/main" id="{2BD342C8-D812-6E4E-95DA-4C184784CE5C}"/>
              </a:ext>
            </a:extLst>
          </p:cNvPr>
          <p:cNvSpPr/>
          <p:nvPr/>
        </p:nvSpPr>
        <p:spPr>
          <a:xfrm>
            <a:off x="712615" y="1366731"/>
            <a:ext cx="10766768" cy="657369"/>
          </a:xfrm>
          <a:prstGeom prst="rightArrow">
            <a:avLst>
              <a:gd name="adj1" fmla="val 61592"/>
              <a:gd name="adj2" fmla="val 770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1" name="TextBox 20">
            <a:extLst>
              <a:ext uri="{FF2B5EF4-FFF2-40B4-BE49-F238E27FC236}">
                <a16:creationId xmlns:a16="http://schemas.microsoft.com/office/drawing/2014/main" id="{7F901046-E14A-6649-8ED9-B3C831655655}"/>
              </a:ext>
            </a:extLst>
          </p:cNvPr>
          <p:cNvSpPr txBox="1"/>
          <p:nvPr/>
        </p:nvSpPr>
        <p:spPr>
          <a:xfrm>
            <a:off x="3552683" y="1526139"/>
            <a:ext cx="5086649" cy="338554"/>
          </a:xfrm>
          <a:prstGeom prst="rect">
            <a:avLst/>
          </a:prstGeom>
          <a:noFill/>
        </p:spPr>
        <p:txBody>
          <a:bodyPr wrap="none" rtlCol="0" anchor="ctr" anchorCtr="0">
            <a:spAutoFit/>
          </a:bodyPr>
          <a:lstStyle/>
          <a:p>
            <a:pPr algn="ctr"/>
            <a:r>
              <a:rPr lang="en-US" sz="1600" b="1">
                <a:solidFill>
                  <a:schemeClr val="bg1"/>
                </a:solidFill>
                <a:latin typeface="Poppins" pitchFamily="2" charset="77"/>
                <a:ea typeface="League Spartan" charset="0"/>
                <a:cs typeface="Poppins" pitchFamily="2" charset="77"/>
              </a:rPr>
              <a:t>SOURCE DATA TO ATLAS INDICATOR WORKFLOW</a:t>
            </a:r>
          </a:p>
        </p:txBody>
      </p:sp>
      <p:sp>
        <p:nvSpPr>
          <p:cNvPr id="45" name="Subtitle 2">
            <a:extLst>
              <a:ext uri="{FF2B5EF4-FFF2-40B4-BE49-F238E27FC236}">
                <a16:creationId xmlns:a16="http://schemas.microsoft.com/office/drawing/2014/main" id="{A6D2E2E5-16F3-7F5B-F95F-78A98A2B25BD}"/>
              </a:ext>
            </a:extLst>
          </p:cNvPr>
          <p:cNvSpPr txBox="1">
            <a:spLocks/>
          </p:cNvSpPr>
          <p:nvPr/>
        </p:nvSpPr>
        <p:spPr>
          <a:xfrm>
            <a:off x="649070"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Acquire indicator source data of various types using appropriate protocols. Save data documentation, table dictionaries and any import code to SCCHA GitHub repository. Save copy of raw tables to SCCHA database.</a:t>
            </a:r>
          </a:p>
        </p:txBody>
      </p:sp>
      <p:sp>
        <p:nvSpPr>
          <p:cNvPr id="22" name="Rectangle: Rounded Corners 21">
            <a:extLst>
              <a:ext uri="{FF2B5EF4-FFF2-40B4-BE49-F238E27FC236}">
                <a16:creationId xmlns:a16="http://schemas.microsoft.com/office/drawing/2014/main" id="{DC484F83-861A-1BC1-070D-BAD6187E36AB}"/>
              </a:ext>
            </a:extLst>
          </p:cNvPr>
          <p:cNvSpPr/>
          <p:nvPr/>
        </p:nvSpPr>
        <p:spPr>
          <a:xfrm>
            <a:off x="2584595" y="4400620"/>
            <a:ext cx="274320" cy="1634055"/>
          </a:xfrm>
          <a:prstGeom prst="round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latin typeface="Lato Light" panose="020F0502020204030203" pitchFamily="34" charset="0"/>
              </a:rPr>
              <a:t>SCCHA </a:t>
            </a:r>
            <a:r>
              <a:rPr lang="en-US" sz="900" err="1">
                <a:latin typeface="Lato Light" panose="020F0502020204030203" pitchFamily="34" charset="0"/>
              </a:rPr>
              <a:t>Databasee</a:t>
            </a:r>
            <a:r>
              <a:rPr lang="en-US" sz="900">
                <a:latin typeface="Lato Light" panose="020F0502020204030203" pitchFamily="34" charset="0"/>
              </a:rPr>
              <a:t> (raw)</a:t>
            </a:r>
          </a:p>
        </p:txBody>
      </p:sp>
      <p:sp>
        <p:nvSpPr>
          <p:cNvPr id="12" name="Rectangle: Rounded Corners 11">
            <a:extLst>
              <a:ext uri="{FF2B5EF4-FFF2-40B4-BE49-F238E27FC236}">
                <a16:creationId xmlns:a16="http://schemas.microsoft.com/office/drawing/2014/main" id="{0E316E7D-3622-1DE2-7F10-DCDF29E90FE8}"/>
              </a:ext>
            </a:extLst>
          </p:cNvPr>
          <p:cNvSpPr/>
          <p:nvPr/>
        </p:nvSpPr>
        <p:spPr>
          <a:xfrm>
            <a:off x="712615" y="4400624"/>
            <a:ext cx="1051560" cy="4472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Poppins" panose="00000500000000000000" pitchFamily="2" charset="0"/>
                <a:cs typeface="Poppins" panose="00000500000000000000" pitchFamily="2" charset="0"/>
              </a:rPr>
              <a:t>primary</a:t>
            </a:r>
          </a:p>
        </p:txBody>
      </p:sp>
      <p:sp>
        <p:nvSpPr>
          <p:cNvPr id="24" name="Rectangle: Rounded Corners 23">
            <a:extLst>
              <a:ext uri="{FF2B5EF4-FFF2-40B4-BE49-F238E27FC236}">
                <a16:creationId xmlns:a16="http://schemas.microsoft.com/office/drawing/2014/main" id="{0C830028-5E30-C6EB-1AB4-F56713405C55}"/>
              </a:ext>
            </a:extLst>
          </p:cNvPr>
          <p:cNvSpPr/>
          <p:nvPr/>
        </p:nvSpPr>
        <p:spPr>
          <a:xfrm>
            <a:off x="712615" y="4994006"/>
            <a:ext cx="1051560" cy="4472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Poppins" panose="00000500000000000000" pitchFamily="2" charset="0"/>
                <a:cs typeface="Poppins" panose="00000500000000000000" pitchFamily="2" charset="0"/>
              </a:rPr>
              <a:t>secondary</a:t>
            </a:r>
          </a:p>
        </p:txBody>
      </p:sp>
      <p:sp>
        <p:nvSpPr>
          <p:cNvPr id="25" name="Rectangle: Rounded Corners 24">
            <a:extLst>
              <a:ext uri="{FF2B5EF4-FFF2-40B4-BE49-F238E27FC236}">
                <a16:creationId xmlns:a16="http://schemas.microsoft.com/office/drawing/2014/main" id="{2BA85E25-8C85-0ABE-148B-DFAADD1B818D}"/>
              </a:ext>
            </a:extLst>
          </p:cNvPr>
          <p:cNvSpPr/>
          <p:nvPr/>
        </p:nvSpPr>
        <p:spPr>
          <a:xfrm>
            <a:off x="712615" y="5587388"/>
            <a:ext cx="1051560" cy="4472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Poppins" panose="00000500000000000000" pitchFamily="2" charset="0"/>
                <a:cs typeface="Poppins" panose="00000500000000000000" pitchFamily="2" charset="0"/>
              </a:rPr>
              <a:t>tertiary</a:t>
            </a:r>
          </a:p>
        </p:txBody>
      </p:sp>
      <p:sp>
        <p:nvSpPr>
          <p:cNvPr id="29" name="Rectangle: Rounded Corners 28">
            <a:extLst>
              <a:ext uri="{FF2B5EF4-FFF2-40B4-BE49-F238E27FC236}">
                <a16:creationId xmlns:a16="http://schemas.microsoft.com/office/drawing/2014/main" id="{8D5B3B7D-561B-2301-2D63-D735C33A3F74}"/>
              </a:ext>
            </a:extLst>
          </p:cNvPr>
          <p:cNvSpPr/>
          <p:nvPr/>
        </p:nvSpPr>
        <p:spPr>
          <a:xfrm>
            <a:off x="2037225" y="4400617"/>
            <a:ext cx="274320" cy="1634055"/>
          </a:xfrm>
          <a:prstGeom prst="roundRect">
            <a:avLst/>
          </a:prstGeom>
          <a:solidFill>
            <a:srgbClr val="F58573">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latin typeface="Lato Light" panose="020F0502020204030203" pitchFamily="34" charset="0"/>
              </a:rPr>
              <a:t>SCCHA GitHub Repo (raw)</a:t>
            </a:r>
          </a:p>
        </p:txBody>
      </p:sp>
      <p:grpSp>
        <p:nvGrpSpPr>
          <p:cNvPr id="13" name="Group 12">
            <a:extLst>
              <a:ext uri="{FF2B5EF4-FFF2-40B4-BE49-F238E27FC236}">
                <a16:creationId xmlns:a16="http://schemas.microsoft.com/office/drawing/2014/main" id="{3FE5F469-2002-C725-B519-78E52497CE41}"/>
              </a:ext>
            </a:extLst>
          </p:cNvPr>
          <p:cNvGrpSpPr/>
          <p:nvPr/>
        </p:nvGrpSpPr>
        <p:grpSpPr>
          <a:xfrm>
            <a:off x="3503899" y="2130438"/>
            <a:ext cx="2286000" cy="3917841"/>
            <a:chOff x="3517506" y="2116831"/>
            <a:chExt cx="2286000" cy="3917841"/>
          </a:xfrm>
        </p:grpSpPr>
        <p:sp>
          <p:nvSpPr>
            <p:cNvPr id="38" name="Arrow: Right 37">
              <a:extLst>
                <a:ext uri="{FF2B5EF4-FFF2-40B4-BE49-F238E27FC236}">
                  <a16:creationId xmlns:a16="http://schemas.microsoft.com/office/drawing/2014/main" id="{8920541B-5F7F-D555-2B1E-EBC6634D24DA}"/>
                </a:ext>
              </a:extLst>
            </p:cNvPr>
            <p:cNvSpPr/>
            <p:nvPr/>
          </p:nvSpPr>
          <p:spPr>
            <a:xfrm>
              <a:off x="3846817" y="4558701"/>
              <a:ext cx="1596552" cy="1294888"/>
            </a:xfrm>
            <a:prstGeom prst="rightArrow">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6" name="Rounded Rectangle 5">
              <a:extLst>
                <a:ext uri="{FF2B5EF4-FFF2-40B4-BE49-F238E27FC236}">
                  <a16:creationId xmlns:a16="http://schemas.microsoft.com/office/drawing/2014/main" id="{E9A42E64-88AF-AA43-9842-5350EEFF6042}"/>
                </a:ext>
              </a:extLst>
            </p:cNvPr>
            <p:cNvSpPr/>
            <p:nvPr/>
          </p:nvSpPr>
          <p:spPr>
            <a:xfrm>
              <a:off x="3571530" y="2116831"/>
              <a:ext cx="2146300" cy="372991"/>
            </a:xfrm>
            <a:prstGeom prst="roundRect">
              <a:avLst/>
            </a:prstGeom>
            <a:solidFill>
              <a:srgbClr val="7FC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7" name="TextBox 6">
              <a:extLst>
                <a:ext uri="{FF2B5EF4-FFF2-40B4-BE49-F238E27FC236}">
                  <a16:creationId xmlns:a16="http://schemas.microsoft.com/office/drawing/2014/main" id="{49F4B5C2-26AF-114C-B11B-0D78E510CBE2}"/>
                </a:ext>
              </a:extLst>
            </p:cNvPr>
            <p:cNvSpPr txBox="1"/>
            <p:nvPr/>
          </p:nvSpPr>
          <p:spPr>
            <a:xfrm>
              <a:off x="3873803" y="2177422"/>
              <a:ext cx="1632178" cy="276999"/>
            </a:xfrm>
            <a:prstGeom prst="rect">
              <a:avLst/>
            </a:prstGeom>
            <a:noFill/>
          </p:spPr>
          <p:txBody>
            <a:bodyPr wrap="none" rtlCol="0" anchor="ctr" anchorCtr="0">
              <a:spAutoFit/>
            </a:bodyPr>
            <a:lstStyle/>
            <a:p>
              <a:pPr algn="ctr"/>
              <a:r>
                <a:rPr lang="en-US" sz="1200" b="1">
                  <a:solidFill>
                    <a:schemeClr val="bg1"/>
                  </a:solidFill>
                  <a:latin typeface="Poppins" pitchFamily="2" charset="77"/>
                  <a:ea typeface="League Spartan" charset="0"/>
                  <a:cs typeface="Poppins" pitchFamily="2" charset="77"/>
                </a:rPr>
                <a:t>DATA PROCESSING</a:t>
              </a:r>
            </a:p>
          </p:txBody>
        </p:sp>
        <p:sp>
          <p:nvSpPr>
            <p:cNvPr id="67" name="Subtitle 2">
              <a:extLst>
                <a:ext uri="{FF2B5EF4-FFF2-40B4-BE49-F238E27FC236}">
                  <a16:creationId xmlns:a16="http://schemas.microsoft.com/office/drawing/2014/main" id="{2E3989CA-26B6-0BF6-E418-E851A5322157}"/>
                </a:ext>
              </a:extLst>
            </p:cNvPr>
            <p:cNvSpPr txBox="1">
              <a:spLocks/>
            </p:cNvSpPr>
            <p:nvPr/>
          </p:nvSpPr>
          <p:spPr>
            <a:xfrm>
              <a:off x="3517506"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Perform cleaning, geocoding and other data quality/control operations. Upload documentation, data dictionaries and processing code to SCCHA GitHub repository. Save copy of processed tables to database.</a:t>
              </a:r>
            </a:p>
          </p:txBody>
        </p:sp>
        <p:sp>
          <p:nvSpPr>
            <p:cNvPr id="27" name="Rectangle: Rounded Corners 26">
              <a:extLst>
                <a:ext uri="{FF2B5EF4-FFF2-40B4-BE49-F238E27FC236}">
                  <a16:creationId xmlns:a16="http://schemas.microsoft.com/office/drawing/2014/main" id="{F690BAF2-1D03-06A2-CCC0-FE723E098B52}"/>
                </a:ext>
              </a:extLst>
            </p:cNvPr>
            <p:cNvSpPr/>
            <p:nvPr/>
          </p:nvSpPr>
          <p:spPr>
            <a:xfrm>
              <a:off x="3571530" y="4400614"/>
              <a:ext cx="1051560" cy="1634055"/>
            </a:xfrm>
            <a:prstGeom prst="roundRect">
              <a:avLst/>
            </a:prstGeom>
            <a:solidFill>
              <a:srgbClr val="7FCDD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a:latin typeface="Poppins" panose="00000500000000000000" pitchFamily="2" charset="0"/>
                  <a:cs typeface="Poppins" panose="00000500000000000000" pitchFamily="2" charset="0"/>
                </a:rPr>
                <a:t>Clean, geocode and standardize raw data</a:t>
              </a:r>
            </a:p>
          </p:txBody>
        </p:sp>
        <p:sp>
          <p:nvSpPr>
            <p:cNvPr id="30" name="Rectangle: Rounded Corners 29">
              <a:extLst>
                <a:ext uri="{FF2B5EF4-FFF2-40B4-BE49-F238E27FC236}">
                  <a16:creationId xmlns:a16="http://schemas.microsoft.com/office/drawing/2014/main" id="{8A8E24DD-FE62-3E7F-E2AC-01D1C44F87F5}"/>
                </a:ext>
              </a:extLst>
            </p:cNvPr>
            <p:cNvSpPr/>
            <p:nvPr/>
          </p:nvSpPr>
          <p:spPr>
            <a:xfrm>
              <a:off x="5443510" y="4400617"/>
              <a:ext cx="274320" cy="1634055"/>
            </a:xfrm>
            <a:prstGeom prst="round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latin typeface="Lato Light" panose="020F0502020204030203" pitchFamily="34" charset="0"/>
                </a:rPr>
                <a:t>SCCHA </a:t>
              </a:r>
              <a:r>
                <a:rPr lang="en-US" sz="900" err="1">
                  <a:latin typeface="Lato Light" panose="020F0502020204030203" pitchFamily="34" charset="0"/>
                </a:rPr>
                <a:t>Databasee</a:t>
              </a:r>
              <a:r>
                <a:rPr lang="en-US" sz="900">
                  <a:latin typeface="Lato Light" panose="020F0502020204030203" pitchFamily="34" charset="0"/>
                </a:rPr>
                <a:t> (form)</a:t>
              </a:r>
            </a:p>
          </p:txBody>
        </p:sp>
        <p:sp>
          <p:nvSpPr>
            <p:cNvPr id="31" name="Rectangle: Rounded Corners 30">
              <a:extLst>
                <a:ext uri="{FF2B5EF4-FFF2-40B4-BE49-F238E27FC236}">
                  <a16:creationId xmlns:a16="http://schemas.microsoft.com/office/drawing/2014/main" id="{A13D717B-AEED-AA84-06A3-85015A1C4D66}"/>
                </a:ext>
              </a:extLst>
            </p:cNvPr>
            <p:cNvSpPr/>
            <p:nvPr/>
          </p:nvSpPr>
          <p:spPr>
            <a:xfrm>
              <a:off x="4896140" y="4400614"/>
              <a:ext cx="274320" cy="1634055"/>
            </a:xfrm>
            <a:prstGeom prst="roundRect">
              <a:avLst/>
            </a:prstGeom>
            <a:solidFill>
              <a:srgbClr val="F5857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latin typeface="Lato Light" panose="020F0502020204030203" pitchFamily="34" charset="0"/>
                </a:rPr>
                <a:t>SCCHA GitHub Repo (form)</a:t>
              </a:r>
            </a:p>
          </p:txBody>
        </p:sp>
      </p:grpSp>
      <p:grpSp>
        <p:nvGrpSpPr>
          <p:cNvPr id="15" name="Group 14">
            <a:extLst>
              <a:ext uri="{FF2B5EF4-FFF2-40B4-BE49-F238E27FC236}">
                <a16:creationId xmlns:a16="http://schemas.microsoft.com/office/drawing/2014/main" id="{CFB11EB4-67F2-6993-7C1C-1AA46021D4C5}"/>
              </a:ext>
            </a:extLst>
          </p:cNvPr>
          <p:cNvGrpSpPr/>
          <p:nvPr/>
        </p:nvGrpSpPr>
        <p:grpSpPr>
          <a:xfrm>
            <a:off x="6430445" y="2126986"/>
            <a:ext cx="2286000" cy="3907683"/>
            <a:chOff x="6430445" y="2126986"/>
            <a:chExt cx="2286000" cy="3907683"/>
          </a:xfrm>
        </p:grpSpPr>
        <p:sp>
          <p:nvSpPr>
            <p:cNvPr id="39" name="Arrow: Right 38">
              <a:extLst>
                <a:ext uri="{FF2B5EF4-FFF2-40B4-BE49-F238E27FC236}">
                  <a16:creationId xmlns:a16="http://schemas.microsoft.com/office/drawing/2014/main" id="{D4E44131-9620-6917-ED75-61F38BCAD37D}"/>
                </a:ext>
              </a:extLst>
            </p:cNvPr>
            <p:cNvSpPr/>
            <p:nvPr/>
          </p:nvSpPr>
          <p:spPr>
            <a:xfrm>
              <a:off x="6717871" y="4558701"/>
              <a:ext cx="1596552" cy="1294888"/>
            </a:xfrm>
            <a:prstGeom prst="rightArrow">
              <a:avLst/>
            </a:prstGeom>
            <a:solidFill>
              <a:srgbClr val="40B4B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8" name="Rounded Rectangle 7">
              <a:extLst>
                <a:ext uri="{FF2B5EF4-FFF2-40B4-BE49-F238E27FC236}">
                  <a16:creationId xmlns:a16="http://schemas.microsoft.com/office/drawing/2014/main" id="{E64FC41D-89B8-954A-A1BC-06E361115811}"/>
                </a:ext>
              </a:extLst>
            </p:cNvPr>
            <p:cNvSpPr/>
            <p:nvPr/>
          </p:nvSpPr>
          <p:spPr>
            <a:xfrm>
              <a:off x="6452299" y="2126986"/>
              <a:ext cx="2146300" cy="372991"/>
            </a:xfrm>
            <a:prstGeom prst="roundRect">
              <a:avLst/>
            </a:prstGeom>
            <a:solidFill>
              <a:srgbClr val="40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9" name="TextBox 8">
              <a:extLst>
                <a:ext uri="{FF2B5EF4-FFF2-40B4-BE49-F238E27FC236}">
                  <a16:creationId xmlns:a16="http://schemas.microsoft.com/office/drawing/2014/main" id="{558CE399-089D-4540-B5E7-CB9D1B2EA79E}"/>
                </a:ext>
              </a:extLst>
            </p:cNvPr>
            <p:cNvSpPr txBox="1"/>
            <p:nvPr/>
          </p:nvSpPr>
          <p:spPr>
            <a:xfrm>
              <a:off x="6430445" y="2177421"/>
              <a:ext cx="2190023" cy="276999"/>
            </a:xfrm>
            <a:prstGeom prst="rect">
              <a:avLst/>
            </a:prstGeom>
            <a:noFill/>
          </p:spPr>
          <p:txBody>
            <a:bodyPr wrap="none" rtlCol="0" anchor="ctr" anchorCtr="0">
              <a:spAutoFit/>
            </a:bodyPr>
            <a:lstStyle/>
            <a:p>
              <a:pPr algn="ctr"/>
              <a:r>
                <a:rPr lang="en-US" sz="1200" b="1">
                  <a:solidFill>
                    <a:schemeClr val="bg1"/>
                  </a:solidFill>
                  <a:latin typeface="Poppins" pitchFamily="2" charset="77"/>
                  <a:ea typeface="League Spartan" charset="0"/>
                  <a:cs typeface="Poppins" pitchFamily="2" charset="77"/>
                </a:rPr>
                <a:t>INDICATOR DEVELOPMENT</a:t>
              </a:r>
            </a:p>
          </p:txBody>
        </p:sp>
        <p:sp>
          <p:nvSpPr>
            <p:cNvPr id="32" name="Subtitle 2">
              <a:extLst>
                <a:ext uri="{FF2B5EF4-FFF2-40B4-BE49-F238E27FC236}">
                  <a16:creationId xmlns:a16="http://schemas.microsoft.com/office/drawing/2014/main" id="{CBC1EEEA-2EDC-6BC1-23CD-441742DEB497}"/>
                </a:ext>
              </a:extLst>
            </p:cNvPr>
            <p:cNvSpPr txBox="1">
              <a:spLocks/>
            </p:cNvSpPr>
            <p:nvPr/>
          </p:nvSpPr>
          <p:spPr>
            <a:xfrm>
              <a:off x="6430445"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Aggregate and stratify data by group, year and appropriate geographies. Calculate rates and format indicators in accordance with CCDPH data privacy policy. Save code to GitHub repository and tables in database.</a:t>
              </a:r>
            </a:p>
          </p:txBody>
        </p:sp>
        <p:sp>
          <p:nvSpPr>
            <p:cNvPr id="34" name="Rectangle: Rounded Corners 33">
              <a:extLst>
                <a:ext uri="{FF2B5EF4-FFF2-40B4-BE49-F238E27FC236}">
                  <a16:creationId xmlns:a16="http://schemas.microsoft.com/office/drawing/2014/main" id="{8945717B-E8F0-B724-BCE6-5F7A9FB4DEA8}"/>
                </a:ext>
              </a:extLst>
            </p:cNvPr>
            <p:cNvSpPr/>
            <p:nvPr/>
          </p:nvSpPr>
          <p:spPr>
            <a:xfrm>
              <a:off x="6454294" y="4400611"/>
              <a:ext cx="1051560" cy="1634055"/>
            </a:xfrm>
            <a:prstGeom prst="roundRect">
              <a:avLst/>
            </a:prstGeom>
            <a:solidFill>
              <a:srgbClr val="40B4B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a:latin typeface="Poppins" panose="00000500000000000000" pitchFamily="2" charset="0"/>
                  <a:cs typeface="Poppins" panose="00000500000000000000" pitchFamily="2" charset="0"/>
                </a:rPr>
                <a:t> aggregate and stratify count data, calculate rates, format indicators  for atlas</a:t>
              </a:r>
            </a:p>
          </p:txBody>
        </p:sp>
        <p:sp>
          <p:nvSpPr>
            <p:cNvPr id="35" name="Rectangle: Rounded Corners 34">
              <a:extLst>
                <a:ext uri="{FF2B5EF4-FFF2-40B4-BE49-F238E27FC236}">
                  <a16:creationId xmlns:a16="http://schemas.microsoft.com/office/drawing/2014/main" id="{037652A1-69FE-8B10-09C6-C32698BC6971}"/>
                </a:ext>
              </a:extLst>
            </p:cNvPr>
            <p:cNvSpPr/>
            <p:nvPr/>
          </p:nvSpPr>
          <p:spPr>
            <a:xfrm>
              <a:off x="8326274" y="4400614"/>
              <a:ext cx="274320" cy="1634055"/>
            </a:xfrm>
            <a:prstGeom prst="round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latin typeface="Lato Light" panose="020F0502020204030203" pitchFamily="34" charset="0"/>
                </a:rPr>
                <a:t>SCCHA </a:t>
              </a:r>
              <a:r>
                <a:rPr lang="en-US" sz="900" err="1">
                  <a:latin typeface="Lato Light" panose="020F0502020204030203" pitchFamily="34" charset="0"/>
                </a:rPr>
                <a:t>Databasee</a:t>
              </a:r>
              <a:r>
                <a:rPr lang="en-US" sz="900">
                  <a:latin typeface="Lato Light" panose="020F0502020204030203" pitchFamily="34" charset="0"/>
                </a:rPr>
                <a:t> (</a:t>
              </a:r>
              <a:r>
                <a:rPr lang="en-US" sz="900" err="1">
                  <a:latin typeface="Lato Light" panose="020F0502020204030203" pitchFamily="34" charset="0"/>
                </a:rPr>
                <a:t>ind</a:t>
              </a:r>
              <a:r>
                <a:rPr lang="en-US" sz="900">
                  <a:latin typeface="Lato Light" panose="020F0502020204030203" pitchFamily="34" charset="0"/>
                </a:rPr>
                <a:t>)</a:t>
              </a:r>
            </a:p>
          </p:txBody>
        </p:sp>
        <p:sp>
          <p:nvSpPr>
            <p:cNvPr id="36" name="Rectangle: Rounded Corners 35">
              <a:extLst>
                <a:ext uri="{FF2B5EF4-FFF2-40B4-BE49-F238E27FC236}">
                  <a16:creationId xmlns:a16="http://schemas.microsoft.com/office/drawing/2014/main" id="{C6035909-B1E8-6F8B-2015-CF7D50607A28}"/>
                </a:ext>
              </a:extLst>
            </p:cNvPr>
            <p:cNvSpPr/>
            <p:nvPr/>
          </p:nvSpPr>
          <p:spPr>
            <a:xfrm>
              <a:off x="7778904" y="4400611"/>
              <a:ext cx="274320" cy="1634055"/>
            </a:xfrm>
            <a:prstGeom prst="roundRect">
              <a:avLst/>
            </a:prstGeom>
            <a:solidFill>
              <a:srgbClr val="F5857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latin typeface="Lato Light" panose="020F0502020204030203" pitchFamily="34" charset="0"/>
                </a:rPr>
                <a:t>SCCHA GitHub Repo (</a:t>
              </a:r>
              <a:r>
                <a:rPr lang="en-US" sz="900" err="1">
                  <a:latin typeface="Lato Light" panose="020F0502020204030203" pitchFamily="34" charset="0"/>
                </a:rPr>
                <a:t>ind</a:t>
              </a:r>
              <a:r>
                <a:rPr lang="en-US" sz="900">
                  <a:latin typeface="Lato Light" panose="020F0502020204030203" pitchFamily="34" charset="0"/>
                </a:rPr>
                <a:t>)</a:t>
              </a:r>
            </a:p>
          </p:txBody>
        </p:sp>
      </p:grpSp>
      <p:grpSp>
        <p:nvGrpSpPr>
          <p:cNvPr id="16" name="Group 15">
            <a:extLst>
              <a:ext uri="{FF2B5EF4-FFF2-40B4-BE49-F238E27FC236}">
                <a16:creationId xmlns:a16="http://schemas.microsoft.com/office/drawing/2014/main" id="{A2F3DAA2-18E9-9945-911E-590343B26F5B}"/>
              </a:ext>
            </a:extLst>
          </p:cNvPr>
          <p:cNvGrpSpPr/>
          <p:nvPr/>
        </p:nvGrpSpPr>
        <p:grpSpPr>
          <a:xfrm>
            <a:off x="9333083" y="2126986"/>
            <a:ext cx="2286000" cy="3926590"/>
            <a:chOff x="9333083" y="2126986"/>
            <a:chExt cx="2286000" cy="3926590"/>
          </a:xfrm>
        </p:grpSpPr>
        <p:sp>
          <p:nvSpPr>
            <p:cNvPr id="10" name="Rounded Rectangle 9">
              <a:extLst>
                <a:ext uri="{FF2B5EF4-FFF2-40B4-BE49-F238E27FC236}">
                  <a16:creationId xmlns:a16="http://schemas.microsoft.com/office/drawing/2014/main" id="{55F1E233-ECA9-714D-B0A0-8B33E334FEEE}"/>
                </a:ext>
              </a:extLst>
            </p:cNvPr>
            <p:cNvSpPr/>
            <p:nvPr/>
          </p:nvSpPr>
          <p:spPr>
            <a:xfrm>
              <a:off x="9333083" y="2126986"/>
              <a:ext cx="2146300" cy="3729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11" name="TextBox 10">
              <a:extLst>
                <a:ext uri="{FF2B5EF4-FFF2-40B4-BE49-F238E27FC236}">
                  <a16:creationId xmlns:a16="http://schemas.microsoft.com/office/drawing/2014/main" id="{FD1F03B4-9FF2-4C4B-815D-99B03993C360}"/>
                </a:ext>
              </a:extLst>
            </p:cNvPr>
            <p:cNvSpPr txBox="1"/>
            <p:nvPr/>
          </p:nvSpPr>
          <p:spPr>
            <a:xfrm>
              <a:off x="9619803" y="2177421"/>
              <a:ext cx="1572867" cy="276999"/>
            </a:xfrm>
            <a:prstGeom prst="rect">
              <a:avLst/>
            </a:prstGeom>
            <a:noFill/>
          </p:spPr>
          <p:txBody>
            <a:bodyPr wrap="none" rtlCol="0" anchor="ctr" anchorCtr="0">
              <a:spAutoFit/>
            </a:bodyPr>
            <a:lstStyle/>
            <a:p>
              <a:pPr algn="ctr"/>
              <a:r>
                <a:rPr lang="en-US" sz="1200" b="1">
                  <a:solidFill>
                    <a:schemeClr val="bg1"/>
                  </a:solidFill>
                  <a:latin typeface="Poppins" pitchFamily="2" charset="77"/>
                  <a:ea typeface="League Spartan" charset="0"/>
                  <a:cs typeface="Poppins" pitchFamily="2" charset="77"/>
                </a:rPr>
                <a:t>UPLOAD TO ATLAS</a:t>
              </a:r>
            </a:p>
          </p:txBody>
        </p:sp>
        <p:sp>
          <p:nvSpPr>
            <p:cNvPr id="33" name="Subtitle 2">
              <a:extLst>
                <a:ext uri="{FF2B5EF4-FFF2-40B4-BE49-F238E27FC236}">
                  <a16:creationId xmlns:a16="http://schemas.microsoft.com/office/drawing/2014/main" id="{3958A7F5-FA5D-C5C8-03E4-E1C6E00721AF}"/>
                </a:ext>
              </a:extLst>
            </p:cNvPr>
            <p:cNvSpPr txBox="1">
              <a:spLocks/>
            </p:cNvSpPr>
            <p:nvPr/>
          </p:nvSpPr>
          <p:spPr>
            <a:xfrm>
              <a:off x="9333083"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Create indicator placeholder in online atlas along with appropriate metadata. Upload data to atlas, link to indicator. Review download table, map and other visualizations in platform to identify, eliminate any anomalies.</a:t>
              </a:r>
            </a:p>
          </p:txBody>
        </p:sp>
        <p:pic>
          <p:nvPicPr>
            <p:cNvPr id="37" name="Picture 36">
              <a:extLst>
                <a:ext uri="{FF2B5EF4-FFF2-40B4-BE49-F238E27FC236}">
                  <a16:creationId xmlns:a16="http://schemas.microsoft.com/office/drawing/2014/main" id="{8539DE15-956E-38A5-44D5-E7019F77E6F1}"/>
                </a:ext>
              </a:extLst>
            </p:cNvPr>
            <p:cNvPicPr>
              <a:picLocks noChangeAspect="1"/>
            </p:cNvPicPr>
            <p:nvPr/>
          </p:nvPicPr>
          <p:blipFill>
            <a:blip r:embed="rId3"/>
            <a:stretch>
              <a:fillRect/>
            </a:stretch>
          </p:blipFill>
          <p:spPr>
            <a:xfrm>
              <a:off x="9521292" y="4416800"/>
              <a:ext cx="1891341" cy="1636776"/>
            </a:xfrm>
            <a:prstGeom prst="rect">
              <a:avLst/>
            </a:prstGeom>
            <a:ln>
              <a:solidFill>
                <a:schemeClr val="accent6">
                  <a:lumMod val="10000"/>
                </a:schemeClr>
              </a:solidFill>
            </a:ln>
          </p:spPr>
        </p:pic>
      </p:grpSp>
    </p:spTree>
    <p:extLst>
      <p:ext uri="{BB962C8B-B14F-4D97-AF65-F5344CB8AC3E}">
        <p14:creationId xmlns:p14="http://schemas.microsoft.com/office/powerpoint/2010/main" val="11354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6DBCA7-276C-9045-B8DA-1DCC0D58E1DC}"/>
              </a:ext>
            </a:extLst>
          </p:cNvPr>
          <p:cNvSpPr txBox="1"/>
          <p:nvPr/>
        </p:nvSpPr>
        <p:spPr>
          <a:xfrm>
            <a:off x="2634176" y="306186"/>
            <a:ext cx="6923690" cy="523220"/>
          </a:xfrm>
          <a:prstGeom prst="rect">
            <a:avLst/>
          </a:prstGeom>
          <a:noFill/>
        </p:spPr>
        <p:txBody>
          <a:bodyPr wrap="none" rtlCol="0">
            <a:spAutoFit/>
          </a:bodyPr>
          <a:lstStyle/>
          <a:p>
            <a:pPr algn="ctr"/>
            <a:r>
              <a:rPr lang="en-US" sz="2800" b="1" spc="600">
                <a:solidFill>
                  <a:schemeClr val="tx2"/>
                </a:solidFill>
                <a:latin typeface="Bebas Neue" pitchFamily="2" charset="0"/>
              </a:rPr>
              <a:t>ATLAS  Indicator WORKFLOW EXAMPLE</a:t>
            </a:r>
          </a:p>
        </p:txBody>
      </p:sp>
      <p:sp>
        <p:nvSpPr>
          <p:cNvPr id="3" name="TextBox 2">
            <a:extLst>
              <a:ext uri="{FF2B5EF4-FFF2-40B4-BE49-F238E27FC236}">
                <a16:creationId xmlns:a16="http://schemas.microsoft.com/office/drawing/2014/main" id="{F9277A05-5286-4847-834F-D975628C8AB3}"/>
              </a:ext>
            </a:extLst>
          </p:cNvPr>
          <p:cNvSpPr txBox="1"/>
          <p:nvPr/>
        </p:nvSpPr>
        <p:spPr>
          <a:xfrm>
            <a:off x="1446336" y="787593"/>
            <a:ext cx="9299341" cy="337400"/>
          </a:xfrm>
          <a:prstGeom prst="rect">
            <a:avLst/>
          </a:prstGeom>
          <a:noFill/>
        </p:spPr>
        <p:txBody>
          <a:bodyPr wrap="none" rtlCol="0">
            <a:spAutoFit/>
          </a:bodyPr>
          <a:lstStyle/>
          <a:p>
            <a:pPr algn="ctr">
              <a:lnSpc>
                <a:spcPts val="2100"/>
              </a:lnSpc>
            </a:pPr>
            <a:r>
              <a:rPr lang="en-US" sz="1200" spc="-60">
                <a:latin typeface="Poppins" panose="00000500000000000000" pitchFamily="2" charset="0"/>
                <a:cs typeface="Poppins" panose="00000500000000000000" pitchFamily="2" charset="0"/>
              </a:rPr>
              <a:t>The below figure walks through the steps employed to develop and upload a social vulnerability index set of indicators to the SCCHA.</a:t>
            </a:r>
          </a:p>
        </p:txBody>
      </p:sp>
      <p:sp>
        <p:nvSpPr>
          <p:cNvPr id="4" name="Freeform: Shape 606">
            <a:extLst>
              <a:ext uri="{FF2B5EF4-FFF2-40B4-BE49-F238E27FC236}">
                <a16:creationId xmlns:a16="http://schemas.microsoft.com/office/drawing/2014/main" id="{FF0EE9DE-0CEA-5B41-9662-29033ED5FBDF}"/>
              </a:ext>
            </a:extLst>
          </p:cNvPr>
          <p:cNvSpPr>
            <a:spLocks noChangeArrowheads="1"/>
          </p:cNvSpPr>
          <p:nvPr/>
        </p:nvSpPr>
        <p:spPr bwMode="auto">
          <a:xfrm>
            <a:off x="2106885" y="2600667"/>
            <a:ext cx="1264795" cy="905061"/>
          </a:xfrm>
          <a:custGeom>
            <a:avLst/>
            <a:gdLst>
              <a:gd name="connsiteX0" fmla="*/ 2179135 w 2202284"/>
              <a:gd name="connsiteY0" fmla="*/ 1505682 h 1575910"/>
              <a:gd name="connsiteX1" fmla="*/ 2202284 w 2202284"/>
              <a:gd name="connsiteY1" fmla="*/ 1563802 h 1575910"/>
              <a:gd name="connsiteX2" fmla="*/ 2164988 w 2202284"/>
              <a:gd name="connsiteY2" fmla="*/ 1575910 h 1575910"/>
              <a:gd name="connsiteX3" fmla="*/ 2143125 w 2202284"/>
              <a:gd name="connsiteY3" fmla="*/ 1519001 h 1575910"/>
              <a:gd name="connsiteX4" fmla="*/ 2079123 w 2202284"/>
              <a:gd name="connsiteY4" fmla="*/ 1269391 h 1575910"/>
              <a:gd name="connsiteX5" fmla="*/ 2108861 w 2202284"/>
              <a:gd name="connsiteY5" fmla="*/ 1327091 h 1575910"/>
              <a:gd name="connsiteX6" fmla="*/ 2072658 w 2202284"/>
              <a:gd name="connsiteY6" fmla="*/ 1345042 h 1575910"/>
              <a:gd name="connsiteX7" fmla="*/ 2044212 w 2202284"/>
              <a:gd name="connsiteY7" fmla="*/ 1286060 h 1575910"/>
              <a:gd name="connsiteX8" fmla="*/ 1942856 w 2202284"/>
              <a:gd name="connsiteY8" fmla="*/ 1049583 h 1575910"/>
              <a:gd name="connsiteX9" fmla="*/ 1977048 w 2202284"/>
              <a:gd name="connsiteY9" fmla="*/ 1106001 h 1575910"/>
              <a:gd name="connsiteX10" fmla="*/ 1945298 w 2202284"/>
              <a:gd name="connsiteY10" fmla="*/ 1125234 h 1575910"/>
              <a:gd name="connsiteX11" fmla="*/ 1912327 w 2202284"/>
              <a:gd name="connsiteY11" fmla="*/ 1071381 h 1575910"/>
              <a:gd name="connsiteX12" fmla="*/ 1792782 w 2202284"/>
              <a:gd name="connsiteY12" fmla="*/ 846259 h 1575910"/>
              <a:gd name="connsiteX13" fmla="*/ 1834141 w 2202284"/>
              <a:gd name="connsiteY13" fmla="*/ 893482 h 1575910"/>
              <a:gd name="connsiteX14" fmla="*/ 1804061 w 2202284"/>
              <a:gd name="connsiteY14" fmla="*/ 916487 h 1575910"/>
              <a:gd name="connsiteX15" fmla="*/ 1763955 w 2202284"/>
              <a:gd name="connsiteY15" fmla="*/ 869265 h 1575910"/>
              <a:gd name="connsiteX16" fmla="*/ 1619033 w 2202284"/>
              <a:gd name="connsiteY16" fmla="*/ 653929 h 1575910"/>
              <a:gd name="connsiteX17" fmla="*/ 1663831 w 2202284"/>
              <a:gd name="connsiteY17" fmla="*/ 697517 h 1575910"/>
              <a:gd name="connsiteX18" fmla="*/ 1637194 w 2202284"/>
              <a:gd name="connsiteY18" fmla="*/ 724154 h 1575910"/>
              <a:gd name="connsiteX19" fmla="*/ 1593606 w 2202284"/>
              <a:gd name="connsiteY19" fmla="*/ 680566 h 1575910"/>
              <a:gd name="connsiteX20" fmla="*/ 1424352 w 2202284"/>
              <a:gd name="connsiteY20" fmla="*/ 489074 h 1575910"/>
              <a:gd name="connsiteX21" fmla="*/ 1476923 w 2202284"/>
              <a:gd name="connsiteY21" fmla="*/ 528619 h 1575910"/>
              <a:gd name="connsiteX22" fmla="*/ 1451279 w 2202284"/>
              <a:gd name="connsiteY22" fmla="*/ 559235 h 1575910"/>
              <a:gd name="connsiteX23" fmla="*/ 1401272 w 2202284"/>
              <a:gd name="connsiteY23" fmla="*/ 518414 h 1575910"/>
              <a:gd name="connsiteX24" fmla="*/ 1212971 w 2202284"/>
              <a:gd name="connsiteY24" fmla="*/ 346199 h 1575910"/>
              <a:gd name="connsiteX25" fmla="*/ 1268106 w 2202284"/>
              <a:gd name="connsiteY25" fmla="*/ 379170 h 1575910"/>
              <a:gd name="connsiteX26" fmla="*/ 1247591 w 2202284"/>
              <a:gd name="connsiteY26" fmla="*/ 410920 h 1575910"/>
              <a:gd name="connsiteX27" fmla="*/ 1192455 w 2202284"/>
              <a:gd name="connsiteY27" fmla="*/ 377949 h 1575910"/>
              <a:gd name="connsiteX28" fmla="*/ 990304 w 2202284"/>
              <a:gd name="connsiteY28" fmla="*/ 225304 h 1575910"/>
              <a:gd name="connsiteX29" fmla="*/ 1048319 w 2202284"/>
              <a:gd name="connsiteY29" fmla="*/ 251900 h 1575910"/>
              <a:gd name="connsiteX30" fmla="*/ 1030662 w 2202284"/>
              <a:gd name="connsiteY30" fmla="*/ 284540 h 1575910"/>
              <a:gd name="connsiteX31" fmla="*/ 972647 w 2202284"/>
              <a:gd name="connsiteY31" fmla="*/ 257945 h 1575910"/>
              <a:gd name="connsiteX32" fmla="*/ 753958 w 2202284"/>
              <a:gd name="connsiteY32" fmla="*/ 126391 h 1575910"/>
              <a:gd name="connsiteX33" fmla="*/ 812077 w 2202284"/>
              <a:gd name="connsiteY33" fmla="*/ 149540 h 1575910"/>
              <a:gd name="connsiteX34" fmla="*/ 799969 w 2202284"/>
              <a:gd name="connsiteY34" fmla="*/ 185550 h 1575910"/>
              <a:gd name="connsiteX35" fmla="*/ 741849 w 2202284"/>
              <a:gd name="connsiteY35" fmla="*/ 163687 h 1575910"/>
              <a:gd name="connsiteX36" fmla="*/ 507581 w 2202284"/>
              <a:gd name="connsiteY36" fmla="*/ 54952 h 1575910"/>
              <a:gd name="connsiteX37" fmla="*/ 570247 w 2202284"/>
              <a:gd name="connsiteY37" fmla="*/ 70288 h 1575910"/>
              <a:gd name="connsiteX38" fmla="*/ 560220 w 2202284"/>
              <a:gd name="connsiteY38" fmla="*/ 108626 h 1575910"/>
              <a:gd name="connsiteX39" fmla="*/ 500061 w 2202284"/>
              <a:gd name="connsiteY39" fmla="*/ 93291 h 1575910"/>
              <a:gd name="connsiteX40" fmla="*/ 251109 w 2202284"/>
              <a:gd name="connsiteY40" fmla="*/ 16487 h 1575910"/>
              <a:gd name="connsiteX41" fmla="*/ 317446 w 2202284"/>
              <a:gd name="connsiteY41" fmla="*/ 24296 h 1575910"/>
              <a:gd name="connsiteX42" fmla="*/ 311067 w 2202284"/>
              <a:gd name="connsiteY42" fmla="*/ 64641 h 1575910"/>
              <a:gd name="connsiteX43" fmla="*/ 247282 w 2202284"/>
              <a:gd name="connsiteY43" fmla="*/ 56832 h 1575910"/>
              <a:gd name="connsiteX44" fmla="*/ 0 w 2202284"/>
              <a:gd name="connsiteY44" fmla="*/ 0 h 1575910"/>
              <a:gd name="connsiteX45" fmla="*/ 64674 w 2202284"/>
              <a:gd name="connsiteY45" fmla="*/ 1202 h 1575910"/>
              <a:gd name="connsiteX46" fmla="*/ 63406 w 2202284"/>
              <a:gd name="connsiteY46" fmla="*/ 37266 h 1575910"/>
              <a:gd name="connsiteX47" fmla="*/ 0 w 2202284"/>
              <a:gd name="connsiteY47" fmla="*/ 37266 h 157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02284" h="1575910">
                <a:moveTo>
                  <a:pt x="2179135" y="1505682"/>
                </a:moveTo>
                <a:cubicBezTo>
                  <a:pt x="2188137" y="1523845"/>
                  <a:pt x="2195854" y="1544429"/>
                  <a:pt x="2202284" y="1563802"/>
                </a:cubicBezTo>
                <a:lnTo>
                  <a:pt x="2164988" y="1575910"/>
                </a:lnTo>
                <a:cubicBezTo>
                  <a:pt x="2158558" y="1556537"/>
                  <a:pt x="2150842" y="1537164"/>
                  <a:pt x="2143125" y="1519001"/>
                </a:cubicBezTo>
                <a:close/>
                <a:moveTo>
                  <a:pt x="2079123" y="1269391"/>
                </a:moveTo>
                <a:cubicBezTo>
                  <a:pt x="2089467" y="1288624"/>
                  <a:pt x="2099810" y="1307858"/>
                  <a:pt x="2108861" y="1327091"/>
                </a:cubicBezTo>
                <a:lnTo>
                  <a:pt x="2072658" y="1345042"/>
                </a:lnTo>
                <a:cubicBezTo>
                  <a:pt x="2063607" y="1325809"/>
                  <a:pt x="2054556" y="1305293"/>
                  <a:pt x="2044212" y="1286060"/>
                </a:cubicBezTo>
                <a:close/>
                <a:moveTo>
                  <a:pt x="1942856" y="1049583"/>
                </a:moveTo>
                <a:cubicBezTo>
                  <a:pt x="1955067" y="1067534"/>
                  <a:pt x="1966058" y="1086768"/>
                  <a:pt x="1977048" y="1106001"/>
                </a:cubicBezTo>
                <a:lnTo>
                  <a:pt x="1945298" y="1125234"/>
                </a:lnTo>
                <a:cubicBezTo>
                  <a:pt x="1934308" y="1107283"/>
                  <a:pt x="1923318" y="1089332"/>
                  <a:pt x="1912327" y="1071381"/>
                </a:cubicBezTo>
                <a:close/>
                <a:moveTo>
                  <a:pt x="1792782" y="846259"/>
                </a:moveTo>
                <a:cubicBezTo>
                  <a:pt x="1806568" y="862000"/>
                  <a:pt x="1820354" y="877741"/>
                  <a:pt x="1834141" y="893482"/>
                </a:cubicBezTo>
                <a:lnTo>
                  <a:pt x="1804061" y="916487"/>
                </a:lnTo>
                <a:cubicBezTo>
                  <a:pt x="1790275" y="900747"/>
                  <a:pt x="1777742" y="885006"/>
                  <a:pt x="1763955" y="869265"/>
                </a:cubicBezTo>
                <a:close/>
                <a:moveTo>
                  <a:pt x="1619033" y="653929"/>
                </a:moveTo>
                <a:cubicBezTo>
                  <a:pt x="1633562" y="668459"/>
                  <a:pt x="1648091" y="682988"/>
                  <a:pt x="1663831" y="697517"/>
                </a:cubicBezTo>
                <a:lnTo>
                  <a:pt x="1637194" y="724154"/>
                </a:lnTo>
                <a:cubicBezTo>
                  <a:pt x="1622665" y="708414"/>
                  <a:pt x="1608136" y="695096"/>
                  <a:pt x="1593606" y="680566"/>
                </a:cubicBezTo>
                <a:close/>
                <a:moveTo>
                  <a:pt x="1424352" y="489074"/>
                </a:moveTo>
                <a:cubicBezTo>
                  <a:pt x="1442303" y="501831"/>
                  <a:pt x="1458972" y="515863"/>
                  <a:pt x="1476923" y="528619"/>
                </a:cubicBezTo>
                <a:lnTo>
                  <a:pt x="1451279" y="559235"/>
                </a:lnTo>
                <a:cubicBezTo>
                  <a:pt x="1435892" y="545203"/>
                  <a:pt x="1417941" y="532446"/>
                  <a:pt x="1401272" y="518414"/>
                </a:cubicBezTo>
                <a:close/>
                <a:moveTo>
                  <a:pt x="1212971" y="346199"/>
                </a:moveTo>
                <a:cubicBezTo>
                  <a:pt x="1232204" y="355968"/>
                  <a:pt x="1250155" y="368180"/>
                  <a:pt x="1268106" y="379170"/>
                </a:cubicBezTo>
                <a:lnTo>
                  <a:pt x="1247591" y="410920"/>
                </a:lnTo>
                <a:cubicBezTo>
                  <a:pt x="1229640" y="399930"/>
                  <a:pt x="1211688" y="388939"/>
                  <a:pt x="1192455" y="377949"/>
                </a:cubicBezTo>
                <a:close/>
                <a:moveTo>
                  <a:pt x="990304" y="225304"/>
                </a:moveTo>
                <a:cubicBezTo>
                  <a:pt x="1009222" y="233767"/>
                  <a:pt x="1029401" y="242229"/>
                  <a:pt x="1048319" y="251900"/>
                </a:cubicBezTo>
                <a:lnTo>
                  <a:pt x="1030662" y="284540"/>
                </a:lnTo>
                <a:cubicBezTo>
                  <a:pt x="1011744" y="276078"/>
                  <a:pt x="992826" y="267616"/>
                  <a:pt x="972647" y="257945"/>
                </a:cubicBezTo>
                <a:close/>
                <a:moveTo>
                  <a:pt x="753958" y="126391"/>
                </a:moveTo>
                <a:cubicBezTo>
                  <a:pt x="773331" y="134108"/>
                  <a:pt x="792704" y="140538"/>
                  <a:pt x="812077" y="149540"/>
                </a:cubicBezTo>
                <a:lnTo>
                  <a:pt x="799969" y="185550"/>
                </a:lnTo>
                <a:cubicBezTo>
                  <a:pt x="780596" y="177834"/>
                  <a:pt x="761223" y="171403"/>
                  <a:pt x="741849" y="163687"/>
                </a:cubicBezTo>
                <a:close/>
                <a:moveTo>
                  <a:pt x="507581" y="54952"/>
                </a:moveTo>
                <a:cubicBezTo>
                  <a:pt x="528888" y="58786"/>
                  <a:pt x="548941" y="63898"/>
                  <a:pt x="570247" y="70288"/>
                </a:cubicBezTo>
                <a:lnTo>
                  <a:pt x="560220" y="108626"/>
                </a:lnTo>
                <a:cubicBezTo>
                  <a:pt x="540167" y="102237"/>
                  <a:pt x="518861" y="97125"/>
                  <a:pt x="500061" y="93291"/>
                </a:cubicBezTo>
                <a:close/>
                <a:moveTo>
                  <a:pt x="251109" y="16487"/>
                </a:moveTo>
                <a:cubicBezTo>
                  <a:pt x="272796" y="19090"/>
                  <a:pt x="294483" y="21693"/>
                  <a:pt x="317446" y="24296"/>
                </a:cubicBezTo>
                <a:lnTo>
                  <a:pt x="311067" y="64641"/>
                </a:lnTo>
                <a:cubicBezTo>
                  <a:pt x="289380" y="62038"/>
                  <a:pt x="268969" y="59435"/>
                  <a:pt x="247282" y="56832"/>
                </a:cubicBezTo>
                <a:close/>
                <a:moveTo>
                  <a:pt x="0" y="0"/>
                </a:moveTo>
                <a:cubicBezTo>
                  <a:pt x="21558" y="0"/>
                  <a:pt x="43116" y="0"/>
                  <a:pt x="64674" y="1202"/>
                </a:cubicBezTo>
                <a:lnTo>
                  <a:pt x="63406" y="37266"/>
                </a:lnTo>
                <a:cubicBezTo>
                  <a:pt x="41848" y="37266"/>
                  <a:pt x="20290" y="37266"/>
                  <a:pt x="0" y="37266"/>
                </a:cubicBezTo>
                <a:close/>
              </a:path>
            </a:pathLst>
          </a:custGeom>
          <a:solidFill>
            <a:schemeClr val="accent1"/>
          </a:solidFill>
          <a:ln>
            <a:noFill/>
          </a:ln>
          <a:effectLst/>
        </p:spPr>
        <p:txBody>
          <a:bodyPr wrap="square" anchor="ctr">
            <a:noAutofit/>
          </a:bodyPr>
          <a:lstStyle/>
          <a:p>
            <a:endParaRPr lang="en-US" sz="900"/>
          </a:p>
        </p:txBody>
      </p:sp>
      <p:sp>
        <p:nvSpPr>
          <p:cNvPr id="5" name="Freeform: Shape 607">
            <a:extLst>
              <a:ext uri="{FF2B5EF4-FFF2-40B4-BE49-F238E27FC236}">
                <a16:creationId xmlns:a16="http://schemas.microsoft.com/office/drawing/2014/main" id="{2A583950-B874-D540-860A-710B2AE19CE0}"/>
              </a:ext>
            </a:extLst>
          </p:cNvPr>
          <p:cNvSpPr>
            <a:spLocks noChangeArrowheads="1"/>
          </p:cNvSpPr>
          <p:nvPr/>
        </p:nvSpPr>
        <p:spPr bwMode="auto">
          <a:xfrm>
            <a:off x="3514437" y="4377465"/>
            <a:ext cx="2517722" cy="905065"/>
          </a:xfrm>
          <a:custGeom>
            <a:avLst/>
            <a:gdLst>
              <a:gd name="connsiteX0" fmla="*/ 2181590 w 4383905"/>
              <a:gd name="connsiteY0" fmla="*/ 1538654 h 1575917"/>
              <a:gd name="connsiteX1" fmla="*/ 2244996 w 4383905"/>
              <a:gd name="connsiteY1" fmla="*/ 1538654 h 1575917"/>
              <a:gd name="connsiteX2" fmla="*/ 2246264 w 4383905"/>
              <a:gd name="connsiteY2" fmla="*/ 1574715 h 1575917"/>
              <a:gd name="connsiteX3" fmla="*/ 2181590 w 4383905"/>
              <a:gd name="connsiteY3" fmla="*/ 1575917 h 1575917"/>
              <a:gd name="connsiteX4" fmla="*/ 1926914 w 4383905"/>
              <a:gd name="connsiteY4" fmla="*/ 1527663 h 1575917"/>
              <a:gd name="connsiteX5" fmla="*/ 1988060 w 4383905"/>
              <a:gd name="connsiteY5" fmla="*/ 1532548 h 1575917"/>
              <a:gd name="connsiteX6" fmla="*/ 1984463 w 4383905"/>
              <a:gd name="connsiteY6" fmla="*/ 1570404 h 1575917"/>
              <a:gd name="connsiteX7" fmla="*/ 1923317 w 4383905"/>
              <a:gd name="connsiteY7" fmla="*/ 1564298 h 1575917"/>
              <a:gd name="connsiteX8" fmla="*/ 2488822 w 4383905"/>
              <a:gd name="connsiteY8" fmla="*/ 1516673 h 1575917"/>
              <a:gd name="connsiteX9" fmla="*/ 2493618 w 4383905"/>
              <a:gd name="connsiteY9" fmla="*/ 1557018 h 1575917"/>
              <a:gd name="connsiteX10" fmla="*/ 2432472 w 4383905"/>
              <a:gd name="connsiteY10" fmla="*/ 1564827 h 1575917"/>
              <a:gd name="connsiteX11" fmla="*/ 2428875 w 4383905"/>
              <a:gd name="connsiteY11" fmla="*/ 1525783 h 1575917"/>
              <a:gd name="connsiteX12" fmla="*/ 2488822 w 4383905"/>
              <a:gd name="connsiteY12" fmla="*/ 1516673 h 1575917"/>
              <a:gd name="connsiteX13" fmla="*/ 1679312 w 4383905"/>
              <a:gd name="connsiteY13" fmla="*/ 1483702 h 1575917"/>
              <a:gd name="connsiteX14" fmla="*/ 1740722 w 4383905"/>
              <a:gd name="connsiteY14" fmla="*/ 1495764 h 1575917"/>
              <a:gd name="connsiteX15" fmla="*/ 1733202 w 4383905"/>
              <a:gd name="connsiteY15" fmla="*/ 1531951 h 1575917"/>
              <a:gd name="connsiteX16" fmla="*/ 1670539 w 4383905"/>
              <a:gd name="connsiteY16" fmla="*/ 1519889 h 1575917"/>
              <a:gd name="connsiteX17" fmla="*/ 2742005 w 4383905"/>
              <a:gd name="connsiteY17" fmla="*/ 1467214 h 1575917"/>
              <a:gd name="connsiteX18" fmla="*/ 2751858 w 4383905"/>
              <a:gd name="connsiteY18" fmla="*/ 1505553 h 1575917"/>
              <a:gd name="connsiteX19" fmla="*/ 2689044 w 4383905"/>
              <a:gd name="connsiteY19" fmla="*/ 1520888 h 1575917"/>
              <a:gd name="connsiteX20" fmla="*/ 2681654 w 4383905"/>
              <a:gd name="connsiteY20" fmla="*/ 1482549 h 1575917"/>
              <a:gd name="connsiteX21" fmla="*/ 2742005 w 4383905"/>
              <a:gd name="connsiteY21" fmla="*/ 1467214 h 1575917"/>
              <a:gd name="connsiteX22" fmla="*/ 1436572 w 4383905"/>
              <a:gd name="connsiteY22" fmla="*/ 1417759 h 1575917"/>
              <a:gd name="connsiteX23" fmla="*/ 1493481 w 4383905"/>
              <a:gd name="connsiteY23" fmla="*/ 1436076 h 1575917"/>
              <a:gd name="connsiteX24" fmla="*/ 1482584 w 4383905"/>
              <a:gd name="connsiteY24" fmla="*/ 1471490 h 1575917"/>
              <a:gd name="connsiteX25" fmla="*/ 1423253 w 4383905"/>
              <a:gd name="connsiteY25" fmla="*/ 1451951 h 1575917"/>
              <a:gd name="connsiteX26" fmla="*/ 2980350 w 4383905"/>
              <a:gd name="connsiteY26" fmla="*/ 1395779 h 1575917"/>
              <a:gd name="connsiteX27" fmla="*/ 2993668 w 4383905"/>
              <a:gd name="connsiteY27" fmla="*/ 1433075 h 1575917"/>
              <a:gd name="connsiteX28" fmla="*/ 2935551 w 4383905"/>
              <a:gd name="connsiteY28" fmla="*/ 1454938 h 1575917"/>
              <a:gd name="connsiteX29" fmla="*/ 2923443 w 4383905"/>
              <a:gd name="connsiteY29" fmla="*/ 1417642 h 1575917"/>
              <a:gd name="connsiteX30" fmla="*/ 2980350 w 4383905"/>
              <a:gd name="connsiteY30" fmla="*/ 1395779 h 1575917"/>
              <a:gd name="connsiteX31" fmla="*/ 1203631 w 4383905"/>
              <a:gd name="connsiteY31" fmla="*/ 1324339 h 1575917"/>
              <a:gd name="connsiteX32" fmla="*/ 1262613 w 4383905"/>
              <a:gd name="connsiteY32" fmla="*/ 1348519 h 1575917"/>
              <a:gd name="connsiteX33" fmla="*/ 1247226 w 4383905"/>
              <a:gd name="connsiteY33" fmla="*/ 1383579 h 1575917"/>
              <a:gd name="connsiteX34" fmla="*/ 1186962 w 4383905"/>
              <a:gd name="connsiteY34" fmla="*/ 1356981 h 1575917"/>
              <a:gd name="connsiteX35" fmla="*/ 3211941 w 4383905"/>
              <a:gd name="connsiteY35" fmla="*/ 1296865 h 1575917"/>
              <a:gd name="connsiteX36" fmla="*/ 3229892 w 4383905"/>
              <a:gd name="connsiteY36" fmla="*/ 1328296 h 1575917"/>
              <a:gd name="connsiteX37" fmla="*/ 3170910 w 4383905"/>
              <a:gd name="connsiteY37" fmla="*/ 1356101 h 1575917"/>
              <a:gd name="connsiteX38" fmla="*/ 3154241 w 4383905"/>
              <a:gd name="connsiteY38" fmla="*/ 1323461 h 1575917"/>
              <a:gd name="connsiteX39" fmla="*/ 3211941 w 4383905"/>
              <a:gd name="connsiteY39" fmla="*/ 1296865 h 1575917"/>
              <a:gd name="connsiteX40" fmla="*/ 982172 w 4383905"/>
              <a:gd name="connsiteY40" fmla="*/ 1203445 h 1575917"/>
              <a:gd name="connsiteX41" fmla="*/ 1037308 w 4383905"/>
              <a:gd name="connsiteY41" fmla="*/ 1234550 h 1575917"/>
              <a:gd name="connsiteX42" fmla="*/ 1018075 w 4383905"/>
              <a:gd name="connsiteY42" fmla="*/ 1268143 h 1575917"/>
              <a:gd name="connsiteX43" fmla="*/ 961657 w 4383905"/>
              <a:gd name="connsiteY43" fmla="*/ 1235794 h 1575917"/>
              <a:gd name="connsiteX44" fmla="*/ 3428279 w 4383905"/>
              <a:gd name="connsiteY44" fmla="*/ 1170474 h 1575917"/>
              <a:gd name="connsiteX45" fmla="*/ 3449720 w 4383905"/>
              <a:gd name="connsiteY45" fmla="*/ 1201003 h 1575917"/>
              <a:gd name="connsiteX46" fmla="*/ 3394227 w 4383905"/>
              <a:gd name="connsiteY46" fmla="*/ 1235195 h 1575917"/>
              <a:gd name="connsiteX47" fmla="*/ 3374048 w 4383905"/>
              <a:gd name="connsiteY47" fmla="*/ 1203445 h 1575917"/>
              <a:gd name="connsiteX48" fmla="*/ 3428279 w 4383905"/>
              <a:gd name="connsiteY48" fmla="*/ 1170474 h 1575917"/>
              <a:gd name="connsiteX49" fmla="*/ 775920 w 4383905"/>
              <a:gd name="connsiteY49" fmla="*/ 1060570 h 1575917"/>
              <a:gd name="connsiteX50" fmla="*/ 828491 w 4383905"/>
              <a:gd name="connsiteY50" fmla="*/ 1098841 h 1575917"/>
              <a:gd name="connsiteX51" fmla="*/ 805411 w 4383905"/>
              <a:gd name="connsiteY51" fmla="*/ 1130733 h 1575917"/>
              <a:gd name="connsiteX52" fmla="*/ 752840 w 4383905"/>
              <a:gd name="connsiteY52" fmla="*/ 1091187 h 1575917"/>
              <a:gd name="connsiteX53" fmla="*/ 3630086 w 4383905"/>
              <a:gd name="connsiteY53" fmla="*/ 1016609 h 1575917"/>
              <a:gd name="connsiteX54" fmla="*/ 3653091 w 4383905"/>
              <a:gd name="connsiteY54" fmla="*/ 1046689 h 1575917"/>
              <a:gd name="connsiteX55" fmla="*/ 3605871 w 4383905"/>
              <a:gd name="connsiteY55" fmla="*/ 1086795 h 1575917"/>
              <a:gd name="connsiteX56" fmla="*/ 3582866 w 4383905"/>
              <a:gd name="connsiteY56" fmla="*/ 1056715 h 1575917"/>
              <a:gd name="connsiteX57" fmla="*/ 3630086 w 4383905"/>
              <a:gd name="connsiteY57" fmla="*/ 1016609 h 1575917"/>
              <a:gd name="connsiteX58" fmla="*/ 580440 w 4383905"/>
              <a:gd name="connsiteY58" fmla="*/ 895714 h 1575917"/>
              <a:gd name="connsiteX59" fmla="*/ 625241 w 4383905"/>
              <a:gd name="connsiteY59" fmla="*/ 938824 h 1575917"/>
              <a:gd name="connsiteX60" fmla="*/ 601024 w 4383905"/>
              <a:gd name="connsiteY60" fmla="*/ 965922 h 1575917"/>
              <a:gd name="connsiteX61" fmla="*/ 555013 w 4383905"/>
              <a:gd name="connsiteY61" fmla="*/ 922812 h 1575917"/>
              <a:gd name="connsiteX62" fmla="*/ 3819997 w 4383905"/>
              <a:gd name="connsiteY62" fmla="*/ 851753 h 1575917"/>
              <a:gd name="connsiteX63" fmla="*/ 3845424 w 4383905"/>
              <a:gd name="connsiteY63" fmla="*/ 877181 h 1575917"/>
              <a:gd name="connsiteX64" fmla="*/ 3801834 w 4383905"/>
              <a:gd name="connsiteY64" fmla="*/ 921981 h 1575917"/>
              <a:gd name="connsiteX65" fmla="*/ 3775196 w 4383905"/>
              <a:gd name="connsiteY65" fmla="*/ 895343 h 1575917"/>
              <a:gd name="connsiteX66" fmla="*/ 3819997 w 4383905"/>
              <a:gd name="connsiteY66" fmla="*/ 851753 h 1575917"/>
              <a:gd name="connsiteX67" fmla="*/ 413488 w 4383905"/>
              <a:gd name="connsiteY67" fmla="*/ 708878 h 1575917"/>
              <a:gd name="connsiteX68" fmla="*/ 454845 w 4383905"/>
              <a:gd name="connsiteY68" fmla="*/ 754890 h 1575917"/>
              <a:gd name="connsiteX69" fmla="*/ 426020 w 4383905"/>
              <a:gd name="connsiteY69" fmla="*/ 779106 h 1575917"/>
              <a:gd name="connsiteX70" fmla="*/ 384663 w 4383905"/>
              <a:gd name="connsiteY70" fmla="*/ 731884 h 1575917"/>
              <a:gd name="connsiteX71" fmla="*/ 3985652 w 4383905"/>
              <a:gd name="connsiteY71" fmla="*/ 659423 h 1575917"/>
              <a:gd name="connsiteX72" fmla="*/ 4015731 w 4383905"/>
              <a:gd name="connsiteY72" fmla="*/ 683785 h 1575917"/>
              <a:gd name="connsiteX73" fmla="*/ 3974373 w 4383905"/>
              <a:gd name="connsiteY73" fmla="*/ 735074 h 1575917"/>
              <a:gd name="connsiteX74" fmla="*/ 3945548 w 4383905"/>
              <a:gd name="connsiteY74" fmla="*/ 710712 h 1575917"/>
              <a:gd name="connsiteX75" fmla="*/ 3985652 w 4383905"/>
              <a:gd name="connsiteY75" fmla="*/ 659423 h 1575917"/>
              <a:gd name="connsiteX76" fmla="*/ 260771 w 4383905"/>
              <a:gd name="connsiteY76" fmla="*/ 511051 h 1575917"/>
              <a:gd name="connsiteX77" fmla="*/ 295541 w 4383905"/>
              <a:gd name="connsiteY77" fmla="*/ 563622 h 1575917"/>
              <a:gd name="connsiteX78" fmla="*/ 265567 w 4383905"/>
              <a:gd name="connsiteY78" fmla="*/ 586702 h 1575917"/>
              <a:gd name="connsiteX79" fmla="*/ 230798 w 4383905"/>
              <a:gd name="connsiteY79" fmla="*/ 532849 h 1575917"/>
              <a:gd name="connsiteX80" fmla="*/ 4126888 w 4383905"/>
              <a:gd name="connsiteY80" fmla="*/ 456099 h 1575917"/>
              <a:gd name="connsiteX81" fmla="*/ 4158638 w 4383905"/>
              <a:gd name="connsiteY81" fmla="*/ 476278 h 1575917"/>
              <a:gd name="connsiteX82" fmla="*/ 4124446 w 4383905"/>
              <a:gd name="connsiteY82" fmla="*/ 531771 h 1575917"/>
              <a:gd name="connsiteX83" fmla="*/ 4093917 w 4383905"/>
              <a:gd name="connsiteY83" fmla="*/ 510331 h 1575917"/>
              <a:gd name="connsiteX84" fmla="*/ 4126888 w 4383905"/>
              <a:gd name="connsiteY84" fmla="*/ 456099 h 1575917"/>
              <a:gd name="connsiteX85" fmla="*/ 133152 w 4383905"/>
              <a:gd name="connsiteY85" fmla="*/ 291243 h 1575917"/>
              <a:gd name="connsiteX86" fmla="*/ 163587 w 4383905"/>
              <a:gd name="connsiteY86" fmla="*/ 347997 h 1575917"/>
              <a:gd name="connsiteX87" fmla="*/ 129348 w 4383905"/>
              <a:gd name="connsiteY87" fmla="*/ 366915 h 1575917"/>
              <a:gd name="connsiteX88" fmla="*/ 98913 w 4383905"/>
              <a:gd name="connsiteY88" fmla="*/ 308900 h 1575917"/>
              <a:gd name="connsiteX89" fmla="*/ 4254248 w 4383905"/>
              <a:gd name="connsiteY89" fmla="*/ 236291 h 1575917"/>
              <a:gd name="connsiteX90" fmla="*/ 4290451 w 4383905"/>
              <a:gd name="connsiteY90" fmla="*/ 252960 h 1575917"/>
              <a:gd name="connsiteX91" fmla="*/ 4260712 w 4383905"/>
              <a:gd name="connsiteY91" fmla="*/ 311942 h 1575917"/>
              <a:gd name="connsiteX92" fmla="*/ 4225802 w 4383905"/>
              <a:gd name="connsiteY92" fmla="*/ 293991 h 1575917"/>
              <a:gd name="connsiteX93" fmla="*/ 4254248 w 4383905"/>
              <a:gd name="connsiteY93" fmla="*/ 236291 h 1575917"/>
              <a:gd name="connsiteX94" fmla="*/ 35259 w 4383905"/>
              <a:gd name="connsiteY94" fmla="*/ 60445 h 1575917"/>
              <a:gd name="connsiteX95" fmla="*/ 59185 w 4383905"/>
              <a:gd name="connsiteY95" fmla="*/ 120709 h 1575917"/>
              <a:gd name="connsiteX96" fmla="*/ 23926 w 4383905"/>
              <a:gd name="connsiteY96" fmla="*/ 136096 h 1575917"/>
              <a:gd name="connsiteX97" fmla="*/ 0 w 4383905"/>
              <a:gd name="connsiteY97" fmla="*/ 74550 h 1575917"/>
              <a:gd name="connsiteX98" fmla="*/ 4346124 w 4383905"/>
              <a:gd name="connsiteY98" fmla="*/ 0 h 1575917"/>
              <a:gd name="connsiteX99" fmla="*/ 4383905 w 4383905"/>
              <a:gd name="connsiteY99" fmla="*/ 12108 h 1575917"/>
              <a:gd name="connsiteX100" fmla="*/ 4361236 w 4383905"/>
              <a:gd name="connsiteY100" fmla="*/ 70225 h 1575917"/>
              <a:gd name="connsiteX101" fmla="*/ 4324715 w 4383905"/>
              <a:gd name="connsiteY101" fmla="*/ 56907 h 1575917"/>
              <a:gd name="connsiteX102" fmla="*/ 4346124 w 4383905"/>
              <a:gd name="connsiteY102" fmla="*/ 0 h 157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383905" h="1575917">
                <a:moveTo>
                  <a:pt x="2181590" y="1538654"/>
                </a:moveTo>
                <a:cubicBezTo>
                  <a:pt x="2203148" y="1538654"/>
                  <a:pt x="2224706" y="1538654"/>
                  <a:pt x="2244996" y="1538654"/>
                </a:cubicBezTo>
                <a:lnTo>
                  <a:pt x="2246264" y="1574715"/>
                </a:lnTo>
                <a:cubicBezTo>
                  <a:pt x="2224706" y="1575917"/>
                  <a:pt x="2203148" y="1575917"/>
                  <a:pt x="2181590" y="1575917"/>
                </a:cubicBezTo>
                <a:close/>
                <a:moveTo>
                  <a:pt x="1926914" y="1527663"/>
                </a:moveTo>
                <a:cubicBezTo>
                  <a:pt x="1947296" y="1530105"/>
                  <a:pt x="1966479" y="1531327"/>
                  <a:pt x="1988060" y="1532548"/>
                </a:cubicBezTo>
                <a:lnTo>
                  <a:pt x="1984463" y="1570404"/>
                </a:lnTo>
                <a:cubicBezTo>
                  <a:pt x="1964081" y="1569183"/>
                  <a:pt x="1943699" y="1566740"/>
                  <a:pt x="1923317" y="1564298"/>
                </a:cubicBezTo>
                <a:close/>
                <a:moveTo>
                  <a:pt x="2488822" y="1516673"/>
                </a:moveTo>
                <a:lnTo>
                  <a:pt x="2493618" y="1557018"/>
                </a:lnTo>
                <a:cubicBezTo>
                  <a:pt x="2473236" y="1559621"/>
                  <a:pt x="2452854" y="1562224"/>
                  <a:pt x="2432472" y="1564827"/>
                </a:cubicBezTo>
                <a:lnTo>
                  <a:pt x="2428875" y="1525783"/>
                </a:lnTo>
                <a:cubicBezTo>
                  <a:pt x="2448058" y="1523180"/>
                  <a:pt x="2468440" y="1520577"/>
                  <a:pt x="2488822" y="1516673"/>
                </a:cubicBezTo>
                <a:close/>
                <a:moveTo>
                  <a:pt x="1679312" y="1483702"/>
                </a:moveTo>
                <a:cubicBezTo>
                  <a:pt x="1699364" y="1488527"/>
                  <a:pt x="1720670" y="1492146"/>
                  <a:pt x="1740722" y="1495764"/>
                </a:cubicBezTo>
                <a:lnTo>
                  <a:pt x="1733202" y="1531951"/>
                </a:lnTo>
                <a:cubicBezTo>
                  <a:pt x="1713150" y="1528332"/>
                  <a:pt x="1691844" y="1524713"/>
                  <a:pt x="1670539" y="1519889"/>
                </a:cubicBezTo>
                <a:close/>
                <a:moveTo>
                  <a:pt x="2742005" y="1467214"/>
                </a:moveTo>
                <a:lnTo>
                  <a:pt x="2751858" y="1505553"/>
                </a:lnTo>
                <a:cubicBezTo>
                  <a:pt x="2730920" y="1510664"/>
                  <a:pt x="2709982" y="1515776"/>
                  <a:pt x="2689044" y="1520888"/>
                </a:cubicBezTo>
                <a:lnTo>
                  <a:pt x="2681654" y="1482549"/>
                </a:lnTo>
                <a:cubicBezTo>
                  <a:pt x="2701360" y="1477438"/>
                  <a:pt x="2722299" y="1472326"/>
                  <a:pt x="2742005" y="1467214"/>
                </a:cubicBezTo>
                <a:close/>
                <a:moveTo>
                  <a:pt x="1436572" y="1417759"/>
                </a:moveTo>
                <a:cubicBezTo>
                  <a:pt x="1454735" y="1423865"/>
                  <a:pt x="1474108" y="1429971"/>
                  <a:pt x="1493481" y="1436076"/>
                </a:cubicBezTo>
                <a:lnTo>
                  <a:pt x="1482584" y="1471490"/>
                </a:lnTo>
                <a:cubicBezTo>
                  <a:pt x="1463210" y="1465384"/>
                  <a:pt x="1443837" y="1459278"/>
                  <a:pt x="1423253" y="1451951"/>
                </a:cubicBezTo>
                <a:close/>
                <a:moveTo>
                  <a:pt x="2980350" y="1395779"/>
                </a:moveTo>
                <a:lnTo>
                  <a:pt x="2993668" y="1433075"/>
                </a:lnTo>
                <a:cubicBezTo>
                  <a:pt x="2974296" y="1440791"/>
                  <a:pt x="2954923" y="1448508"/>
                  <a:pt x="2935551" y="1454938"/>
                </a:cubicBezTo>
                <a:lnTo>
                  <a:pt x="2923443" y="1417642"/>
                </a:lnTo>
                <a:cubicBezTo>
                  <a:pt x="2942815" y="1411212"/>
                  <a:pt x="2962188" y="1403495"/>
                  <a:pt x="2980350" y="1395779"/>
                </a:cubicBezTo>
                <a:close/>
                <a:moveTo>
                  <a:pt x="1203631" y="1324339"/>
                </a:moveTo>
                <a:cubicBezTo>
                  <a:pt x="1222864" y="1332802"/>
                  <a:pt x="1242097" y="1341265"/>
                  <a:pt x="1262613" y="1348519"/>
                </a:cubicBezTo>
                <a:lnTo>
                  <a:pt x="1247226" y="1383579"/>
                </a:lnTo>
                <a:cubicBezTo>
                  <a:pt x="1226711" y="1375116"/>
                  <a:pt x="1206195" y="1365444"/>
                  <a:pt x="1186962" y="1356981"/>
                </a:cubicBezTo>
                <a:close/>
                <a:moveTo>
                  <a:pt x="3211941" y="1296865"/>
                </a:moveTo>
                <a:lnTo>
                  <a:pt x="3229892" y="1328296"/>
                </a:lnTo>
                <a:cubicBezTo>
                  <a:pt x="3209376" y="1339177"/>
                  <a:pt x="3190143" y="1347639"/>
                  <a:pt x="3170910" y="1356101"/>
                </a:cubicBezTo>
                <a:lnTo>
                  <a:pt x="3154241" y="1323461"/>
                </a:lnTo>
                <a:cubicBezTo>
                  <a:pt x="3173474" y="1313790"/>
                  <a:pt x="3192708" y="1305327"/>
                  <a:pt x="3211941" y="1296865"/>
                </a:cubicBezTo>
                <a:close/>
                <a:moveTo>
                  <a:pt x="982172" y="1203445"/>
                </a:moveTo>
                <a:cubicBezTo>
                  <a:pt x="1000124" y="1213399"/>
                  <a:pt x="1019357" y="1224596"/>
                  <a:pt x="1037308" y="1234550"/>
                </a:cubicBezTo>
                <a:lnTo>
                  <a:pt x="1018075" y="1268143"/>
                </a:lnTo>
                <a:cubicBezTo>
                  <a:pt x="998841" y="1258189"/>
                  <a:pt x="980890" y="1246992"/>
                  <a:pt x="961657" y="1235794"/>
                </a:cubicBezTo>
                <a:close/>
                <a:moveTo>
                  <a:pt x="3428279" y="1170474"/>
                </a:moveTo>
                <a:lnTo>
                  <a:pt x="3449720" y="1201003"/>
                </a:lnTo>
                <a:cubicBezTo>
                  <a:pt x="3432063" y="1213214"/>
                  <a:pt x="3413145" y="1224205"/>
                  <a:pt x="3394227" y="1235195"/>
                </a:cubicBezTo>
                <a:lnTo>
                  <a:pt x="3374048" y="1203445"/>
                </a:lnTo>
                <a:cubicBezTo>
                  <a:pt x="3391705" y="1192455"/>
                  <a:pt x="3410623" y="1181464"/>
                  <a:pt x="3428279" y="1170474"/>
                </a:cubicBezTo>
                <a:close/>
                <a:moveTo>
                  <a:pt x="775920" y="1060570"/>
                </a:moveTo>
                <a:cubicBezTo>
                  <a:pt x="793871" y="1073327"/>
                  <a:pt x="810540" y="1086084"/>
                  <a:pt x="828491" y="1098841"/>
                </a:cubicBezTo>
                <a:lnTo>
                  <a:pt x="805411" y="1130733"/>
                </a:lnTo>
                <a:cubicBezTo>
                  <a:pt x="787460" y="1117977"/>
                  <a:pt x="770791" y="1105220"/>
                  <a:pt x="752840" y="1091187"/>
                </a:cubicBezTo>
                <a:close/>
                <a:moveTo>
                  <a:pt x="3630086" y="1016609"/>
                </a:moveTo>
                <a:lnTo>
                  <a:pt x="3653091" y="1046689"/>
                </a:lnTo>
                <a:cubicBezTo>
                  <a:pt x="3638562" y="1060475"/>
                  <a:pt x="3621611" y="1074262"/>
                  <a:pt x="3605871" y="1086795"/>
                </a:cubicBezTo>
                <a:lnTo>
                  <a:pt x="3582866" y="1056715"/>
                </a:lnTo>
                <a:cubicBezTo>
                  <a:pt x="3598606" y="1044182"/>
                  <a:pt x="3614346" y="1030396"/>
                  <a:pt x="3630086" y="1016609"/>
                </a:cubicBezTo>
                <a:close/>
                <a:moveTo>
                  <a:pt x="580440" y="895714"/>
                </a:moveTo>
                <a:cubicBezTo>
                  <a:pt x="596181" y="909263"/>
                  <a:pt x="610711" y="924044"/>
                  <a:pt x="625241" y="938824"/>
                </a:cubicBezTo>
                <a:lnTo>
                  <a:pt x="601024" y="965922"/>
                </a:lnTo>
                <a:cubicBezTo>
                  <a:pt x="585284" y="952373"/>
                  <a:pt x="569543" y="936361"/>
                  <a:pt x="555013" y="922812"/>
                </a:cubicBezTo>
                <a:close/>
                <a:moveTo>
                  <a:pt x="3819997" y="851753"/>
                </a:moveTo>
                <a:lnTo>
                  <a:pt x="3845424" y="877181"/>
                </a:lnTo>
                <a:cubicBezTo>
                  <a:pt x="3830894" y="892921"/>
                  <a:pt x="3816364" y="907451"/>
                  <a:pt x="3801834" y="921981"/>
                </a:cubicBezTo>
                <a:lnTo>
                  <a:pt x="3775196" y="895343"/>
                </a:lnTo>
                <a:cubicBezTo>
                  <a:pt x="3790937" y="882024"/>
                  <a:pt x="3804256" y="866283"/>
                  <a:pt x="3819997" y="851753"/>
                </a:cubicBezTo>
                <a:close/>
                <a:moveTo>
                  <a:pt x="413488" y="708878"/>
                </a:moveTo>
                <a:cubicBezTo>
                  <a:pt x="427274" y="723408"/>
                  <a:pt x="441060" y="739149"/>
                  <a:pt x="454845" y="754890"/>
                </a:cubicBezTo>
                <a:lnTo>
                  <a:pt x="426020" y="779106"/>
                </a:lnTo>
                <a:cubicBezTo>
                  <a:pt x="412235" y="763366"/>
                  <a:pt x="398449" y="747625"/>
                  <a:pt x="384663" y="731884"/>
                </a:cubicBezTo>
                <a:close/>
                <a:moveTo>
                  <a:pt x="3985652" y="659423"/>
                </a:moveTo>
                <a:lnTo>
                  <a:pt x="4015731" y="683785"/>
                </a:lnTo>
                <a:cubicBezTo>
                  <a:pt x="4001945" y="701736"/>
                  <a:pt x="3988159" y="718405"/>
                  <a:pt x="3974373" y="735074"/>
                </a:cubicBezTo>
                <a:lnTo>
                  <a:pt x="3945548" y="710712"/>
                </a:lnTo>
                <a:cubicBezTo>
                  <a:pt x="3959334" y="694043"/>
                  <a:pt x="3973120" y="677374"/>
                  <a:pt x="3985652" y="659423"/>
                </a:cubicBezTo>
                <a:close/>
                <a:moveTo>
                  <a:pt x="260771" y="511051"/>
                </a:moveTo>
                <a:cubicBezTo>
                  <a:pt x="272761" y="527720"/>
                  <a:pt x="283551" y="546953"/>
                  <a:pt x="295541" y="563622"/>
                </a:cubicBezTo>
                <a:lnTo>
                  <a:pt x="265567" y="586702"/>
                </a:lnTo>
                <a:cubicBezTo>
                  <a:pt x="253578" y="568751"/>
                  <a:pt x="242787" y="550800"/>
                  <a:pt x="230798" y="532849"/>
                </a:cubicBezTo>
                <a:close/>
                <a:moveTo>
                  <a:pt x="4126888" y="456099"/>
                </a:moveTo>
                <a:lnTo>
                  <a:pt x="4158638" y="476278"/>
                </a:lnTo>
                <a:cubicBezTo>
                  <a:pt x="4147648" y="495196"/>
                  <a:pt x="4135436" y="512853"/>
                  <a:pt x="4124446" y="531771"/>
                </a:cubicBezTo>
                <a:lnTo>
                  <a:pt x="4093917" y="510331"/>
                </a:lnTo>
                <a:cubicBezTo>
                  <a:pt x="4104907" y="491413"/>
                  <a:pt x="4115898" y="473756"/>
                  <a:pt x="4126888" y="456099"/>
                </a:cubicBezTo>
                <a:close/>
                <a:moveTo>
                  <a:pt x="133152" y="291243"/>
                </a:moveTo>
                <a:cubicBezTo>
                  <a:pt x="143297" y="310161"/>
                  <a:pt x="153442" y="329079"/>
                  <a:pt x="163587" y="347997"/>
                </a:cubicBezTo>
                <a:lnTo>
                  <a:pt x="129348" y="366915"/>
                </a:lnTo>
                <a:cubicBezTo>
                  <a:pt x="119203" y="347997"/>
                  <a:pt x="109058" y="329079"/>
                  <a:pt x="98913" y="308900"/>
                </a:cubicBezTo>
                <a:close/>
                <a:moveTo>
                  <a:pt x="4254248" y="236291"/>
                </a:moveTo>
                <a:lnTo>
                  <a:pt x="4290451" y="252960"/>
                </a:lnTo>
                <a:cubicBezTo>
                  <a:pt x="4281400" y="273476"/>
                  <a:pt x="4271056" y="292709"/>
                  <a:pt x="4260712" y="311942"/>
                </a:cubicBezTo>
                <a:lnTo>
                  <a:pt x="4225802" y="293991"/>
                </a:lnTo>
                <a:cubicBezTo>
                  <a:pt x="4236146" y="276040"/>
                  <a:pt x="4245197" y="255524"/>
                  <a:pt x="4254248" y="236291"/>
                </a:cubicBezTo>
                <a:close/>
                <a:moveTo>
                  <a:pt x="35259" y="60445"/>
                </a:moveTo>
                <a:cubicBezTo>
                  <a:pt x="42815" y="79678"/>
                  <a:pt x="51630" y="100194"/>
                  <a:pt x="59185" y="120709"/>
                </a:cubicBezTo>
                <a:lnTo>
                  <a:pt x="23926" y="136096"/>
                </a:lnTo>
                <a:cubicBezTo>
                  <a:pt x="15111" y="115581"/>
                  <a:pt x="7555" y="95065"/>
                  <a:pt x="0" y="74550"/>
                </a:cubicBezTo>
                <a:close/>
                <a:moveTo>
                  <a:pt x="4346124" y="0"/>
                </a:moveTo>
                <a:lnTo>
                  <a:pt x="4383905" y="12108"/>
                </a:lnTo>
                <a:cubicBezTo>
                  <a:pt x="4376349" y="32691"/>
                  <a:pt x="4368792" y="52064"/>
                  <a:pt x="4361236" y="70225"/>
                </a:cubicBezTo>
                <a:lnTo>
                  <a:pt x="4324715" y="56907"/>
                </a:lnTo>
                <a:cubicBezTo>
                  <a:pt x="4332271" y="38745"/>
                  <a:pt x="4339827" y="19373"/>
                  <a:pt x="4346124" y="0"/>
                </a:cubicBezTo>
                <a:close/>
              </a:path>
            </a:pathLst>
          </a:custGeom>
          <a:solidFill>
            <a:schemeClr val="accent2"/>
          </a:solidFill>
          <a:ln>
            <a:noFill/>
          </a:ln>
          <a:effectLst/>
        </p:spPr>
        <p:txBody>
          <a:bodyPr wrap="square" anchor="ctr">
            <a:noAutofit/>
          </a:bodyPr>
          <a:lstStyle/>
          <a:p>
            <a:endParaRPr lang="en-US" sz="900"/>
          </a:p>
        </p:txBody>
      </p:sp>
      <p:sp>
        <p:nvSpPr>
          <p:cNvPr id="6" name="Freeform: Shape 609">
            <a:extLst>
              <a:ext uri="{FF2B5EF4-FFF2-40B4-BE49-F238E27FC236}">
                <a16:creationId xmlns:a16="http://schemas.microsoft.com/office/drawing/2014/main" id="{25FBCD26-83B9-0E45-B6E6-052934A50E04}"/>
              </a:ext>
            </a:extLst>
          </p:cNvPr>
          <p:cNvSpPr>
            <a:spLocks noChangeArrowheads="1"/>
          </p:cNvSpPr>
          <p:nvPr/>
        </p:nvSpPr>
        <p:spPr bwMode="auto">
          <a:xfrm>
            <a:off x="8819580" y="4377465"/>
            <a:ext cx="1267963" cy="905065"/>
          </a:xfrm>
          <a:custGeom>
            <a:avLst/>
            <a:gdLst>
              <a:gd name="connsiteX0" fmla="*/ 2144396 w 2207800"/>
              <a:gd name="connsiteY0" fmla="*/ 1538654 h 1575917"/>
              <a:gd name="connsiteX1" fmla="*/ 2207800 w 2207800"/>
              <a:gd name="connsiteY1" fmla="*/ 1538654 h 1575917"/>
              <a:gd name="connsiteX2" fmla="*/ 2207800 w 2207800"/>
              <a:gd name="connsiteY2" fmla="*/ 1575917 h 1575917"/>
              <a:gd name="connsiteX3" fmla="*/ 2143128 w 2207800"/>
              <a:gd name="connsiteY3" fmla="*/ 1574715 h 1575917"/>
              <a:gd name="connsiteX4" fmla="*/ 1889956 w 2207800"/>
              <a:gd name="connsiteY4" fmla="*/ 1516673 h 1575917"/>
              <a:gd name="connsiteX5" fmla="*/ 1955014 w 2207800"/>
              <a:gd name="connsiteY5" fmla="*/ 1523802 h 1575917"/>
              <a:gd name="connsiteX6" fmla="*/ 1951188 w 2207800"/>
              <a:gd name="connsiteY6" fmla="*/ 1559447 h 1575917"/>
              <a:gd name="connsiteX7" fmla="*/ 1884854 w 2207800"/>
              <a:gd name="connsiteY7" fmla="*/ 1552318 h 1575917"/>
              <a:gd name="connsiteX8" fmla="*/ 1641928 w 2207800"/>
              <a:gd name="connsiteY8" fmla="*/ 1467214 h 1575917"/>
              <a:gd name="connsiteX9" fmla="*/ 1702280 w 2207800"/>
              <a:gd name="connsiteY9" fmla="*/ 1482549 h 1575917"/>
              <a:gd name="connsiteX10" fmla="*/ 1693658 w 2207800"/>
              <a:gd name="connsiteY10" fmla="*/ 1520888 h 1575917"/>
              <a:gd name="connsiteX11" fmla="*/ 1632076 w 2207800"/>
              <a:gd name="connsiteY11" fmla="*/ 1505553 h 1575917"/>
              <a:gd name="connsiteX12" fmla="*/ 1404392 w 2207800"/>
              <a:gd name="connsiteY12" fmla="*/ 1395779 h 1575917"/>
              <a:gd name="connsiteX13" fmla="*/ 1465938 w 2207800"/>
              <a:gd name="connsiteY13" fmla="*/ 1418928 h 1575917"/>
              <a:gd name="connsiteX14" fmla="*/ 1453116 w 2207800"/>
              <a:gd name="connsiteY14" fmla="*/ 1454938 h 1575917"/>
              <a:gd name="connsiteX15" fmla="*/ 1390288 w 2207800"/>
              <a:gd name="connsiteY15" fmla="*/ 1433075 h 1575917"/>
              <a:gd name="connsiteX16" fmla="*/ 1171944 w 2207800"/>
              <a:gd name="connsiteY16" fmla="*/ 1296865 h 1575917"/>
              <a:gd name="connsiteX17" fmla="*/ 1229642 w 2207800"/>
              <a:gd name="connsiteY17" fmla="*/ 1323461 h 1575917"/>
              <a:gd name="connsiteX18" fmla="*/ 1212974 w 2207800"/>
              <a:gd name="connsiteY18" fmla="*/ 1356101 h 1575917"/>
              <a:gd name="connsiteX19" fmla="*/ 1153992 w 2207800"/>
              <a:gd name="connsiteY19" fmla="*/ 1328296 h 1575917"/>
              <a:gd name="connsiteX20" fmla="*/ 955624 w 2207800"/>
              <a:gd name="connsiteY20" fmla="*/ 1170474 h 1575917"/>
              <a:gd name="connsiteX21" fmla="*/ 1009856 w 2207800"/>
              <a:gd name="connsiteY21" fmla="*/ 1203445 h 1575917"/>
              <a:gd name="connsiteX22" fmla="*/ 988416 w 2207800"/>
              <a:gd name="connsiteY22" fmla="*/ 1235195 h 1575917"/>
              <a:gd name="connsiteX23" fmla="*/ 934184 w 2207800"/>
              <a:gd name="connsiteY23" fmla="*/ 1201003 h 1575917"/>
              <a:gd name="connsiteX24" fmla="*/ 751012 w 2207800"/>
              <a:gd name="connsiteY24" fmla="*/ 1016609 h 1575917"/>
              <a:gd name="connsiteX25" fmla="*/ 801018 w 2207800"/>
              <a:gd name="connsiteY25" fmla="*/ 1056715 h 1575917"/>
              <a:gd name="connsiteX26" fmla="*/ 776656 w 2207800"/>
              <a:gd name="connsiteY26" fmla="*/ 1086795 h 1575917"/>
              <a:gd name="connsiteX27" fmla="*/ 725368 w 2207800"/>
              <a:gd name="connsiteY27" fmla="*/ 1046689 h 1575917"/>
              <a:gd name="connsiteX28" fmla="*/ 565168 w 2207800"/>
              <a:gd name="connsiteY28" fmla="*/ 851753 h 1575917"/>
              <a:gd name="connsiteX29" fmla="*/ 608758 w 2207800"/>
              <a:gd name="connsiteY29" fmla="*/ 895343 h 1575917"/>
              <a:gd name="connsiteX30" fmla="*/ 583330 w 2207800"/>
              <a:gd name="connsiteY30" fmla="*/ 921981 h 1575917"/>
              <a:gd name="connsiteX31" fmla="*/ 538530 w 2207800"/>
              <a:gd name="connsiteY31" fmla="*/ 877181 h 1575917"/>
              <a:gd name="connsiteX32" fmla="*/ 398260 w 2207800"/>
              <a:gd name="connsiteY32" fmla="*/ 659423 h 1575917"/>
              <a:gd name="connsiteX33" fmla="*/ 438364 w 2207800"/>
              <a:gd name="connsiteY33" fmla="*/ 710712 h 1575917"/>
              <a:gd name="connsiteX34" fmla="*/ 408286 w 2207800"/>
              <a:gd name="connsiteY34" fmla="*/ 735074 h 1575917"/>
              <a:gd name="connsiteX35" fmla="*/ 368180 w 2207800"/>
              <a:gd name="connsiteY35" fmla="*/ 683785 h 1575917"/>
              <a:gd name="connsiteX36" fmla="*/ 251558 w 2207800"/>
              <a:gd name="connsiteY36" fmla="*/ 456099 h 1575917"/>
              <a:gd name="connsiteX37" fmla="*/ 284530 w 2207800"/>
              <a:gd name="connsiteY37" fmla="*/ 511235 h 1575917"/>
              <a:gd name="connsiteX38" fmla="*/ 254002 w 2207800"/>
              <a:gd name="connsiteY38" fmla="*/ 531750 h 1575917"/>
              <a:gd name="connsiteX39" fmla="*/ 219808 w 2207800"/>
              <a:gd name="connsiteY39" fmla="*/ 476615 h 1575917"/>
              <a:gd name="connsiteX40" fmla="*/ 135118 w 2207800"/>
              <a:gd name="connsiteY40" fmla="*/ 236291 h 1575917"/>
              <a:gd name="connsiteX41" fmla="*/ 163564 w 2207800"/>
              <a:gd name="connsiteY41" fmla="*/ 293991 h 1575917"/>
              <a:gd name="connsiteX42" fmla="*/ 128654 w 2207800"/>
              <a:gd name="connsiteY42" fmla="*/ 311942 h 1575917"/>
              <a:gd name="connsiteX43" fmla="*/ 98916 w 2207800"/>
              <a:gd name="connsiteY43" fmla="*/ 252960 h 1575917"/>
              <a:gd name="connsiteX44" fmla="*/ 36014 w 2207800"/>
              <a:gd name="connsiteY44" fmla="*/ 0 h 1575917"/>
              <a:gd name="connsiteX45" fmla="*/ 59164 w 2207800"/>
              <a:gd name="connsiteY45" fmla="*/ 56907 h 1575917"/>
              <a:gd name="connsiteX46" fmla="*/ 21866 w 2207800"/>
              <a:gd name="connsiteY46" fmla="*/ 70225 h 1575917"/>
              <a:gd name="connsiteX47" fmla="*/ 0 w 2207800"/>
              <a:gd name="connsiteY47" fmla="*/ 12108 h 157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07800" h="1575917">
                <a:moveTo>
                  <a:pt x="2144396" y="1538654"/>
                </a:moveTo>
                <a:cubicBezTo>
                  <a:pt x="2165954" y="1538654"/>
                  <a:pt x="2186242" y="1538654"/>
                  <a:pt x="2207800" y="1538654"/>
                </a:cubicBezTo>
                <a:lnTo>
                  <a:pt x="2207800" y="1575917"/>
                </a:lnTo>
                <a:cubicBezTo>
                  <a:pt x="2186242" y="1575917"/>
                  <a:pt x="2164684" y="1575917"/>
                  <a:pt x="2143128" y="1574715"/>
                </a:cubicBezTo>
                <a:close/>
                <a:moveTo>
                  <a:pt x="1889956" y="1516673"/>
                </a:moveTo>
                <a:cubicBezTo>
                  <a:pt x="1911642" y="1519049"/>
                  <a:pt x="1933328" y="1521426"/>
                  <a:pt x="1955014" y="1523802"/>
                </a:cubicBezTo>
                <a:lnTo>
                  <a:pt x="1951188" y="1559447"/>
                </a:lnTo>
                <a:cubicBezTo>
                  <a:pt x="1928226" y="1557071"/>
                  <a:pt x="1906540" y="1554694"/>
                  <a:pt x="1884854" y="1552318"/>
                </a:cubicBezTo>
                <a:close/>
                <a:moveTo>
                  <a:pt x="1641928" y="1467214"/>
                </a:moveTo>
                <a:cubicBezTo>
                  <a:pt x="1661634" y="1473604"/>
                  <a:pt x="1682572" y="1477438"/>
                  <a:pt x="1702280" y="1482549"/>
                </a:cubicBezTo>
                <a:lnTo>
                  <a:pt x="1693658" y="1520888"/>
                </a:lnTo>
                <a:cubicBezTo>
                  <a:pt x="1673952" y="1515776"/>
                  <a:pt x="1653014" y="1510664"/>
                  <a:pt x="1632076" y="1505553"/>
                </a:cubicBezTo>
                <a:close/>
                <a:moveTo>
                  <a:pt x="1404392" y="1395779"/>
                </a:moveTo>
                <a:cubicBezTo>
                  <a:pt x="1424906" y="1403495"/>
                  <a:pt x="1445422" y="1411212"/>
                  <a:pt x="1465938" y="1418928"/>
                </a:cubicBezTo>
                <a:lnTo>
                  <a:pt x="1453116" y="1454938"/>
                </a:lnTo>
                <a:cubicBezTo>
                  <a:pt x="1431318" y="1448508"/>
                  <a:pt x="1410802" y="1440791"/>
                  <a:pt x="1390288" y="1433075"/>
                </a:cubicBezTo>
                <a:close/>
                <a:moveTo>
                  <a:pt x="1171944" y="1296865"/>
                </a:moveTo>
                <a:cubicBezTo>
                  <a:pt x="1189894" y="1305327"/>
                  <a:pt x="1210410" y="1313790"/>
                  <a:pt x="1229642" y="1323461"/>
                </a:cubicBezTo>
                <a:lnTo>
                  <a:pt x="1212974" y="1356101"/>
                </a:lnTo>
                <a:cubicBezTo>
                  <a:pt x="1193740" y="1347639"/>
                  <a:pt x="1173226" y="1339177"/>
                  <a:pt x="1153992" y="1328296"/>
                </a:cubicBezTo>
                <a:close/>
                <a:moveTo>
                  <a:pt x="955624" y="1170474"/>
                </a:moveTo>
                <a:cubicBezTo>
                  <a:pt x="973282" y="1181464"/>
                  <a:pt x="990938" y="1192455"/>
                  <a:pt x="1009856" y="1203445"/>
                </a:cubicBezTo>
                <a:lnTo>
                  <a:pt x="988416" y="1235195"/>
                </a:lnTo>
                <a:cubicBezTo>
                  <a:pt x="970758" y="1224205"/>
                  <a:pt x="951840" y="1213214"/>
                  <a:pt x="934184" y="1201003"/>
                </a:cubicBezTo>
                <a:close/>
                <a:moveTo>
                  <a:pt x="751012" y="1016609"/>
                </a:moveTo>
                <a:cubicBezTo>
                  <a:pt x="766398" y="1030396"/>
                  <a:pt x="784348" y="1042929"/>
                  <a:pt x="801018" y="1056715"/>
                </a:cubicBezTo>
                <a:lnTo>
                  <a:pt x="776656" y="1086795"/>
                </a:lnTo>
                <a:cubicBezTo>
                  <a:pt x="759986" y="1074262"/>
                  <a:pt x="742036" y="1060475"/>
                  <a:pt x="725368" y="1046689"/>
                </a:cubicBezTo>
                <a:close/>
                <a:moveTo>
                  <a:pt x="565168" y="851753"/>
                </a:moveTo>
                <a:cubicBezTo>
                  <a:pt x="579698" y="866283"/>
                  <a:pt x="594228" y="880813"/>
                  <a:pt x="608758" y="895343"/>
                </a:cubicBezTo>
                <a:lnTo>
                  <a:pt x="583330" y="921981"/>
                </a:lnTo>
                <a:cubicBezTo>
                  <a:pt x="568800" y="907451"/>
                  <a:pt x="553060" y="892921"/>
                  <a:pt x="538530" y="877181"/>
                </a:cubicBezTo>
                <a:close/>
                <a:moveTo>
                  <a:pt x="398260" y="659423"/>
                </a:moveTo>
                <a:cubicBezTo>
                  <a:pt x="410792" y="676092"/>
                  <a:pt x="424578" y="694043"/>
                  <a:pt x="438364" y="710712"/>
                </a:cubicBezTo>
                <a:lnTo>
                  <a:pt x="408286" y="735074"/>
                </a:lnTo>
                <a:cubicBezTo>
                  <a:pt x="394500" y="718405"/>
                  <a:pt x="380714" y="701736"/>
                  <a:pt x="368180" y="683785"/>
                </a:cubicBezTo>
                <a:close/>
                <a:moveTo>
                  <a:pt x="251558" y="456099"/>
                </a:moveTo>
                <a:cubicBezTo>
                  <a:pt x="262550" y="474050"/>
                  <a:pt x="273540" y="492001"/>
                  <a:pt x="284530" y="511235"/>
                </a:cubicBezTo>
                <a:lnTo>
                  <a:pt x="254002" y="531750"/>
                </a:lnTo>
                <a:cubicBezTo>
                  <a:pt x="241790" y="513799"/>
                  <a:pt x="230800" y="495848"/>
                  <a:pt x="219808" y="476615"/>
                </a:cubicBezTo>
                <a:close/>
                <a:moveTo>
                  <a:pt x="135118" y="236291"/>
                </a:moveTo>
                <a:cubicBezTo>
                  <a:pt x="144170" y="255524"/>
                  <a:pt x="153220" y="276040"/>
                  <a:pt x="163564" y="293991"/>
                </a:cubicBezTo>
                <a:lnTo>
                  <a:pt x="128654" y="311942"/>
                </a:lnTo>
                <a:cubicBezTo>
                  <a:pt x="118310" y="292709"/>
                  <a:pt x="107966" y="273476"/>
                  <a:pt x="98916" y="252960"/>
                </a:cubicBezTo>
                <a:close/>
                <a:moveTo>
                  <a:pt x="36014" y="0"/>
                </a:moveTo>
                <a:cubicBezTo>
                  <a:pt x="43730" y="19373"/>
                  <a:pt x="50160" y="38745"/>
                  <a:pt x="59164" y="56907"/>
                </a:cubicBezTo>
                <a:lnTo>
                  <a:pt x="21866" y="70225"/>
                </a:lnTo>
                <a:cubicBezTo>
                  <a:pt x="14148" y="52064"/>
                  <a:pt x="6432" y="32691"/>
                  <a:pt x="0" y="12108"/>
                </a:cubicBezTo>
                <a:close/>
              </a:path>
            </a:pathLst>
          </a:custGeom>
          <a:solidFill>
            <a:schemeClr val="accent4"/>
          </a:solidFill>
          <a:ln>
            <a:noFill/>
          </a:ln>
          <a:effectLst/>
        </p:spPr>
        <p:txBody>
          <a:bodyPr wrap="square" anchor="ctr">
            <a:noAutofit/>
          </a:bodyPr>
          <a:lstStyle/>
          <a:p>
            <a:endParaRPr lang="en-US" sz="900"/>
          </a:p>
        </p:txBody>
      </p:sp>
      <p:sp>
        <p:nvSpPr>
          <p:cNvPr id="11" name="Freeform 123">
            <a:extLst>
              <a:ext uri="{FF2B5EF4-FFF2-40B4-BE49-F238E27FC236}">
                <a16:creationId xmlns:a16="http://schemas.microsoft.com/office/drawing/2014/main" id="{A967C3A0-F00F-3949-8709-B9619765EE45}"/>
              </a:ext>
            </a:extLst>
          </p:cNvPr>
          <p:cNvSpPr>
            <a:spLocks noChangeArrowheads="1"/>
          </p:cNvSpPr>
          <p:nvPr/>
        </p:nvSpPr>
        <p:spPr bwMode="auto">
          <a:xfrm>
            <a:off x="756140" y="2594355"/>
            <a:ext cx="2698333" cy="2695177"/>
          </a:xfrm>
          <a:custGeom>
            <a:avLst/>
            <a:gdLst>
              <a:gd name="T0" fmla="*/ 1885 w 3770"/>
              <a:gd name="T1" fmla="*/ 3767 h 3768"/>
              <a:gd name="T2" fmla="*/ 1885 w 3770"/>
              <a:gd name="T3" fmla="*/ 3767 h 3768"/>
              <a:gd name="T4" fmla="*/ 0 w 3770"/>
              <a:gd name="T5" fmla="*/ 1884 h 3768"/>
              <a:gd name="T6" fmla="*/ 0 w 3770"/>
              <a:gd name="T7" fmla="*/ 1884 h 3768"/>
              <a:gd name="T8" fmla="*/ 1885 w 3770"/>
              <a:gd name="T9" fmla="*/ 0 h 3768"/>
              <a:gd name="T10" fmla="*/ 1885 w 3770"/>
              <a:gd name="T11" fmla="*/ 51 h 3768"/>
              <a:gd name="T12" fmla="*/ 1885 w 3770"/>
              <a:gd name="T13" fmla="*/ 51 h 3768"/>
              <a:gd name="T14" fmla="*/ 51 w 3770"/>
              <a:gd name="T15" fmla="*/ 1884 h 3768"/>
              <a:gd name="T16" fmla="*/ 51 w 3770"/>
              <a:gd name="T17" fmla="*/ 1884 h 3768"/>
              <a:gd name="T18" fmla="*/ 1885 w 3770"/>
              <a:gd name="T19" fmla="*/ 3717 h 3768"/>
              <a:gd name="T20" fmla="*/ 1885 w 3770"/>
              <a:gd name="T21" fmla="*/ 3717 h 3768"/>
              <a:gd name="T22" fmla="*/ 3717 w 3770"/>
              <a:gd name="T23" fmla="*/ 1884 h 3768"/>
              <a:gd name="T24" fmla="*/ 3769 w 3770"/>
              <a:gd name="T25" fmla="*/ 1884 h 3768"/>
              <a:gd name="T26" fmla="*/ 3769 w 3770"/>
              <a:gd name="T27" fmla="*/ 1884 h 3768"/>
              <a:gd name="T28" fmla="*/ 1885 w 3770"/>
              <a:gd name="T29" fmla="*/ 3767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0" h="3768">
                <a:moveTo>
                  <a:pt x="1885" y="3767"/>
                </a:moveTo>
                <a:lnTo>
                  <a:pt x="1885" y="3767"/>
                </a:lnTo>
                <a:cubicBezTo>
                  <a:pt x="846" y="3767"/>
                  <a:pt x="0" y="2922"/>
                  <a:pt x="0" y="1884"/>
                </a:cubicBezTo>
                <a:lnTo>
                  <a:pt x="0" y="1884"/>
                </a:lnTo>
                <a:cubicBezTo>
                  <a:pt x="0" y="845"/>
                  <a:pt x="846" y="0"/>
                  <a:pt x="1885" y="0"/>
                </a:cubicBezTo>
                <a:lnTo>
                  <a:pt x="1885" y="51"/>
                </a:lnTo>
                <a:lnTo>
                  <a:pt x="1885" y="51"/>
                </a:lnTo>
                <a:cubicBezTo>
                  <a:pt x="874" y="51"/>
                  <a:pt x="51" y="873"/>
                  <a:pt x="51" y="1884"/>
                </a:cubicBezTo>
                <a:lnTo>
                  <a:pt x="51" y="1884"/>
                </a:lnTo>
                <a:cubicBezTo>
                  <a:pt x="51" y="2894"/>
                  <a:pt x="874" y="3717"/>
                  <a:pt x="1885" y="3717"/>
                </a:cubicBezTo>
                <a:lnTo>
                  <a:pt x="1885" y="3717"/>
                </a:lnTo>
                <a:cubicBezTo>
                  <a:pt x="2895" y="3717"/>
                  <a:pt x="3717" y="2894"/>
                  <a:pt x="3717" y="1884"/>
                </a:cubicBezTo>
                <a:lnTo>
                  <a:pt x="3769" y="1884"/>
                </a:lnTo>
                <a:lnTo>
                  <a:pt x="3769" y="1884"/>
                </a:lnTo>
                <a:cubicBezTo>
                  <a:pt x="3769" y="2922"/>
                  <a:pt x="2924" y="3767"/>
                  <a:pt x="1885" y="3767"/>
                </a:cubicBezTo>
              </a:path>
            </a:pathLst>
          </a:custGeom>
          <a:solidFill>
            <a:schemeClr val="accent1"/>
          </a:solidFill>
          <a:ln>
            <a:noFill/>
          </a:ln>
          <a:effectLst/>
        </p:spPr>
        <p:txBody>
          <a:bodyPr wrap="none" anchor="ctr"/>
          <a:lstStyle/>
          <a:p>
            <a:endParaRPr lang="en-US" sz="900"/>
          </a:p>
        </p:txBody>
      </p:sp>
      <p:sp>
        <p:nvSpPr>
          <p:cNvPr id="12" name="Freeform 124">
            <a:extLst>
              <a:ext uri="{FF2B5EF4-FFF2-40B4-BE49-F238E27FC236}">
                <a16:creationId xmlns:a16="http://schemas.microsoft.com/office/drawing/2014/main" id="{A868A8DA-7C6B-C74B-B537-B1EFC6B156DE}"/>
              </a:ext>
            </a:extLst>
          </p:cNvPr>
          <p:cNvSpPr>
            <a:spLocks noChangeArrowheads="1"/>
          </p:cNvSpPr>
          <p:nvPr/>
        </p:nvSpPr>
        <p:spPr bwMode="auto">
          <a:xfrm>
            <a:off x="3416602" y="2594355"/>
            <a:ext cx="2698335" cy="1347590"/>
          </a:xfrm>
          <a:custGeom>
            <a:avLst/>
            <a:gdLst>
              <a:gd name="T0" fmla="*/ 3768 w 3769"/>
              <a:gd name="T1" fmla="*/ 1884 h 1885"/>
              <a:gd name="T2" fmla="*/ 3718 w 3769"/>
              <a:gd name="T3" fmla="*/ 1884 h 1885"/>
              <a:gd name="T4" fmla="*/ 3718 w 3769"/>
              <a:gd name="T5" fmla="*/ 1884 h 1885"/>
              <a:gd name="T6" fmla="*/ 1884 w 3769"/>
              <a:gd name="T7" fmla="*/ 51 h 1885"/>
              <a:gd name="T8" fmla="*/ 1884 w 3769"/>
              <a:gd name="T9" fmla="*/ 51 h 1885"/>
              <a:gd name="T10" fmla="*/ 52 w 3769"/>
              <a:gd name="T11" fmla="*/ 1884 h 1885"/>
              <a:gd name="T12" fmla="*/ 0 w 3769"/>
              <a:gd name="T13" fmla="*/ 1884 h 1885"/>
              <a:gd name="T14" fmla="*/ 0 w 3769"/>
              <a:gd name="T15" fmla="*/ 1884 h 1885"/>
              <a:gd name="T16" fmla="*/ 1884 w 3769"/>
              <a:gd name="T17" fmla="*/ 0 h 1885"/>
              <a:gd name="T18" fmla="*/ 1884 w 3769"/>
              <a:gd name="T19" fmla="*/ 0 h 1885"/>
              <a:gd name="T20" fmla="*/ 3768 w 3769"/>
              <a:gd name="T21" fmla="*/ 1884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9" h="1885">
                <a:moveTo>
                  <a:pt x="3768" y="1884"/>
                </a:moveTo>
                <a:lnTo>
                  <a:pt x="3718" y="1884"/>
                </a:lnTo>
                <a:lnTo>
                  <a:pt x="3718" y="1884"/>
                </a:lnTo>
                <a:cubicBezTo>
                  <a:pt x="3718" y="873"/>
                  <a:pt x="2895" y="51"/>
                  <a:pt x="1884" y="51"/>
                </a:cubicBezTo>
                <a:lnTo>
                  <a:pt x="1884" y="51"/>
                </a:lnTo>
                <a:cubicBezTo>
                  <a:pt x="874" y="51"/>
                  <a:pt x="52" y="873"/>
                  <a:pt x="52" y="1884"/>
                </a:cubicBezTo>
                <a:lnTo>
                  <a:pt x="0" y="1884"/>
                </a:lnTo>
                <a:lnTo>
                  <a:pt x="0" y="1884"/>
                </a:lnTo>
                <a:cubicBezTo>
                  <a:pt x="0" y="845"/>
                  <a:pt x="845" y="0"/>
                  <a:pt x="1884" y="0"/>
                </a:cubicBezTo>
                <a:lnTo>
                  <a:pt x="1884" y="0"/>
                </a:lnTo>
                <a:cubicBezTo>
                  <a:pt x="2923" y="0"/>
                  <a:pt x="3768" y="845"/>
                  <a:pt x="3768" y="1884"/>
                </a:cubicBezTo>
              </a:path>
            </a:pathLst>
          </a:custGeom>
          <a:solidFill>
            <a:schemeClr val="accent2"/>
          </a:solidFill>
          <a:ln>
            <a:noFill/>
          </a:ln>
          <a:effectLst/>
        </p:spPr>
        <p:txBody>
          <a:bodyPr wrap="none" anchor="ctr"/>
          <a:lstStyle/>
          <a:p>
            <a:endParaRPr lang="en-US" sz="900"/>
          </a:p>
        </p:txBody>
      </p:sp>
      <p:sp>
        <p:nvSpPr>
          <p:cNvPr id="13" name="Freeform 125">
            <a:extLst>
              <a:ext uri="{FF2B5EF4-FFF2-40B4-BE49-F238E27FC236}">
                <a16:creationId xmlns:a16="http://schemas.microsoft.com/office/drawing/2014/main" id="{A8C49070-0BC5-4B47-91E7-3CBA76AB8D7F}"/>
              </a:ext>
            </a:extLst>
          </p:cNvPr>
          <p:cNvSpPr>
            <a:spLocks noChangeArrowheads="1"/>
          </p:cNvSpPr>
          <p:nvPr/>
        </p:nvSpPr>
        <p:spPr bwMode="auto">
          <a:xfrm>
            <a:off x="6077065" y="3941944"/>
            <a:ext cx="2695178" cy="1347588"/>
          </a:xfrm>
          <a:custGeom>
            <a:avLst/>
            <a:gdLst>
              <a:gd name="T0" fmla="*/ 1883 w 3768"/>
              <a:gd name="T1" fmla="*/ 1883 h 1884"/>
              <a:gd name="T2" fmla="*/ 1883 w 3768"/>
              <a:gd name="T3" fmla="*/ 1883 h 1884"/>
              <a:gd name="T4" fmla="*/ 0 w 3768"/>
              <a:gd name="T5" fmla="*/ 0 h 1884"/>
              <a:gd name="T6" fmla="*/ 50 w 3768"/>
              <a:gd name="T7" fmla="*/ 0 h 1884"/>
              <a:gd name="T8" fmla="*/ 50 w 3768"/>
              <a:gd name="T9" fmla="*/ 0 h 1884"/>
              <a:gd name="T10" fmla="*/ 1883 w 3768"/>
              <a:gd name="T11" fmla="*/ 1833 h 1884"/>
              <a:gd name="T12" fmla="*/ 1883 w 3768"/>
              <a:gd name="T13" fmla="*/ 1833 h 1884"/>
              <a:gd name="T14" fmla="*/ 3716 w 3768"/>
              <a:gd name="T15" fmla="*/ 0 h 1884"/>
              <a:gd name="T16" fmla="*/ 3767 w 3768"/>
              <a:gd name="T17" fmla="*/ 0 h 1884"/>
              <a:gd name="T18" fmla="*/ 3767 w 3768"/>
              <a:gd name="T19" fmla="*/ 0 h 1884"/>
              <a:gd name="T20" fmla="*/ 1883 w 3768"/>
              <a:gd name="T21" fmla="*/ 1883 h 1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8" h="1884">
                <a:moveTo>
                  <a:pt x="1883" y="1883"/>
                </a:moveTo>
                <a:lnTo>
                  <a:pt x="1883" y="1883"/>
                </a:lnTo>
                <a:cubicBezTo>
                  <a:pt x="844" y="1883"/>
                  <a:pt x="0" y="1038"/>
                  <a:pt x="0" y="0"/>
                </a:cubicBezTo>
                <a:lnTo>
                  <a:pt x="50" y="0"/>
                </a:lnTo>
                <a:lnTo>
                  <a:pt x="50" y="0"/>
                </a:lnTo>
                <a:cubicBezTo>
                  <a:pt x="50" y="1010"/>
                  <a:pt x="872" y="1833"/>
                  <a:pt x="1883" y="1833"/>
                </a:cubicBezTo>
                <a:lnTo>
                  <a:pt x="1883" y="1833"/>
                </a:lnTo>
                <a:cubicBezTo>
                  <a:pt x="2894" y="1833"/>
                  <a:pt x="3716" y="1010"/>
                  <a:pt x="3716" y="0"/>
                </a:cubicBezTo>
                <a:lnTo>
                  <a:pt x="3767" y="0"/>
                </a:lnTo>
                <a:lnTo>
                  <a:pt x="3767" y="0"/>
                </a:lnTo>
                <a:cubicBezTo>
                  <a:pt x="3767" y="1038"/>
                  <a:pt x="2922" y="1883"/>
                  <a:pt x="1883" y="1883"/>
                </a:cubicBezTo>
              </a:path>
            </a:pathLst>
          </a:custGeom>
          <a:solidFill>
            <a:schemeClr val="accent3"/>
          </a:solidFill>
          <a:ln>
            <a:noFill/>
          </a:ln>
          <a:effectLst/>
        </p:spPr>
        <p:txBody>
          <a:bodyPr wrap="none" anchor="ctr"/>
          <a:lstStyle/>
          <a:p>
            <a:endParaRPr lang="en-US" sz="900"/>
          </a:p>
        </p:txBody>
      </p:sp>
      <p:sp>
        <p:nvSpPr>
          <p:cNvPr id="14" name="Freeform 126">
            <a:extLst>
              <a:ext uri="{FF2B5EF4-FFF2-40B4-BE49-F238E27FC236}">
                <a16:creationId xmlns:a16="http://schemas.microsoft.com/office/drawing/2014/main" id="{E9073916-1C49-3A4A-BBBE-0534867D97F0}"/>
              </a:ext>
            </a:extLst>
          </p:cNvPr>
          <p:cNvSpPr>
            <a:spLocks noChangeArrowheads="1"/>
          </p:cNvSpPr>
          <p:nvPr/>
        </p:nvSpPr>
        <p:spPr bwMode="auto">
          <a:xfrm>
            <a:off x="8737526" y="2594355"/>
            <a:ext cx="2698335" cy="2695177"/>
          </a:xfrm>
          <a:custGeom>
            <a:avLst/>
            <a:gdLst>
              <a:gd name="T0" fmla="*/ 1884 w 3770"/>
              <a:gd name="T1" fmla="*/ 3767 h 3768"/>
              <a:gd name="T2" fmla="*/ 1884 w 3770"/>
              <a:gd name="T3" fmla="*/ 3717 h 3768"/>
              <a:gd name="T4" fmla="*/ 1884 w 3770"/>
              <a:gd name="T5" fmla="*/ 3717 h 3768"/>
              <a:gd name="T6" fmla="*/ 3717 w 3770"/>
              <a:gd name="T7" fmla="*/ 1884 h 3768"/>
              <a:gd name="T8" fmla="*/ 3717 w 3770"/>
              <a:gd name="T9" fmla="*/ 1884 h 3768"/>
              <a:gd name="T10" fmla="*/ 1884 w 3770"/>
              <a:gd name="T11" fmla="*/ 51 h 3768"/>
              <a:gd name="T12" fmla="*/ 1884 w 3770"/>
              <a:gd name="T13" fmla="*/ 51 h 3768"/>
              <a:gd name="T14" fmla="*/ 51 w 3770"/>
              <a:gd name="T15" fmla="*/ 1884 h 3768"/>
              <a:gd name="T16" fmla="*/ 0 w 3770"/>
              <a:gd name="T17" fmla="*/ 1884 h 3768"/>
              <a:gd name="T18" fmla="*/ 0 w 3770"/>
              <a:gd name="T19" fmla="*/ 1884 h 3768"/>
              <a:gd name="T20" fmla="*/ 1884 w 3770"/>
              <a:gd name="T21" fmla="*/ 0 h 3768"/>
              <a:gd name="T22" fmla="*/ 1884 w 3770"/>
              <a:gd name="T23" fmla="*/ 0 h 3768"/>
              <a:gd name="T24" fmla="*/ 3769 w 3770"/>
              <a:gd name="T25" fmla="*/ 1884 h 3768"/>
              <a:gd name="T26" fmla="*/ 3769 w 3770"/>
              <a:gd name="T27" fmla="*/ 1884 h 3768"/>
              <a:gd name="T28" fmla="*/ 1884 w 3770"/>
              <a:gd name="T29" fmla="*/ 3767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0" h="3768">
                <a:moveTo>
                  <a:pt x="1884" y="3767"/>
                </a:moveTo>
                <a:lnTo>
                  <a:pt x="1884" y="3717"/>
                </a:lnTo>
                <a:lnTo>
                  <a:pt x="1884" y="3717"/>
                </a:lnTo>
                <a:cubicBezTo>
                  <a:pt x="2895" y="3717"/>
                  <a:pt x="3717" y="2894"/>
                  <a:pt x="3717" y="1884"/>
                </a:cubicBezTo>
                <a:lnTo>
                  <a:pt x="3717" y="1884"/>
                </a:lnTo>
                <a:cubicBezTo>
                  <a:pt x="3717" y="873"/>
                  <a:pt x="2895" y="51"/>
                  <a:pt x="1884" y="51"/>
                </a:cubicBezTo>
                <a:lnTo>
                  <a:pt x="1884" y="51"/>
                </a:lnTo>
                <a:cubicBezTo>
                  <a:pt x="873" y="51"/>
                  <a:pt x="51" y="873"/>
                  <a:pt x="51" y="1884"/>
                </a:cubicBezTo>
                <a:lnTo>
                  <a:pt x="0" y="1884"/>
                </a:lnTo>
                <a:lnTo>
                  <a:pt x="0" y="1884"/>
                </a:lnTo>
                <a:cubicBezTo>
                  <a:pt x="0" y="845"/>
                  <a:pt x="845" y="0"/>
                  <a:pt x="1884" y="0"/>
                </a:cubicBezTo>
                <a:lnTo>
                  <a:pt x="1884" y="0"/>
                </a:lnTo>
                <a:cubicBezTo>
                  <a:pt x="2923" y="0"/>
                  <a:pt x="3769" y="845"/>
                  <a:pt x="3769" y="1884"/>
                </a:cubicBezTo>
                <a:lnTo>
                  <a:pt x="3769" y="1884"/>
                </a:lnTo>
                <a:cubicBezTo>
                  <a:pt x="3769" y="2922"/>
                  <a:pt x="2923" y="3767"/>
                  <a:pt x="1884" y="3767"/>
                </a:cubicBezTo>
              </a:path>
            </a:pathLst>
          </a:custGeom>
          <a:solidFill>
            <a:schemeClr val="accent4"/>
          </a:solidFill>
          <a:ln>
            <a:noFill/>
          </a:ln>
          <a:effectLst/>
        </p:spPr>
        <p:txBody>
          <a:bodyPr wrap="none" anchor="ctr"/>
          <a:lstStyle/>
          <a:p>
            <a:endParaRPr lang="en-US" sz="900"/>
          </a:p>
        </p:txBody>
      </p:sp>
      <p:sp>
        <p:nvSpPr>
          <p:cNvPr id="15" name="Freeform: Shape 608">
            <a:extLst>
              <a:ext uri="{FF2B5EF4-FFF2-40B4-BE49-F238E27FC236}">
                <a16:creationId xmlns:a16="http://schemas.microsoft.com/office/drawing/2014/main" id="{851B56D5-E063-0643-B154-951B342068A7}"/>
              </a:ext>
            </a:extLst>
          </p:cNvPr>
          <p:cNvSpPr>
            <a:spLocks noChangeArrowheads="1"/>
          </p:cNvSpPr>
          <p:nvPr/>
        </p:nvSpPr>
        <p:spPr bwMode="auto">
          <a:xfrm>
            <a:off x="6159120" y="2600667"/>
            <a:ext cx="2520877" cy="905021"/>
          </a:xfrm>
          <a:custGeom>
            <a:avLst/>
            <a:gdLst>
              <a:gd name="connsiteX0" fmla="*/ 22667 w 4389398"/>
              <a:gd name="connsiteY0" fmla="*/ 1500189 h 1575840"/>
              <a:gd name="connsiteX1" fmla="*/ 59186 w 4389398"/>
              <a:gd name="connsiteY1" fmla="*/ 1514294 h 1575840"/>
              <a:gd name="connsiteX2" fmla="*/ 36519 w 4389398"/>
              <a:gd name="connsiteY2" fmla="*/ 1575840 h 1575840"/>
              <a:gd name="connsiteX3" fmla="*/ 0 w 4389398"/>
              <a:gd name="connsiteY3" fmla="*/ 1561736 h 1575840"/>
              <a:gd name="connsiteX4" fmla="*/ 22667 w 4389398"/>
              <a:gd name="connsiteY4" fmla="*/ 1500189 h 1575840"/>
              <a:gd name="connsiteX5" fmla="*/ 4365472 w 4389398"/>
              <a:gd name="connsiteY5" fmla="*/ 1445237 h 1575840"/>
              <a:gd name="connsiteX6" fmla="*/ 4389398 w 4389398"/>
              <a:gd name="connsiteY6" fmla="*/ 1506784 h 1575840"/>
              <a:gd name="connsiteX7" fmla="*/ 4354138 w 4389398"/>
              <a:gd name="connsiteY7" fmla="*/ 1520888 h 1575840"/>
              <a:gd name="connsiteX8" fmla="*/ 4330212 w 4389398"/>
              <a:gd name="connsiteY8" fmla="*/ 1460624 h 1575840"/>
              <a:gd name="connsiteX9" fmla="*/ 127359 w 4389398"/>
              <a:gd name="connsiteY9" fmla="*/ 1269391 h 1575840"/>
              <a:gd name="connsiteX10" fmla="*/ 163562 w 4389398"/>
              <a:gd name="connsiteY10" fmla="*/ 1287048 h 1575840"/>
              <a:gd name="connsiteX11" fmla="*/ 133823 w 4389398"/>
              <a:gd name="connsiteY11" fmla="*/ 1345063 h 1575840"/>
              <a:gd name="connsiteX12" fmla="*/ 98913 w 4389398"/>
              <a:gd name="connsiteY12" fmla="*/ 1328667 h 1575840"/>
              <a:gd name="connsiteX13" fmla="*/ 127359 w 4389398"/>
              <a:gd name="connsiteY13" fmla="*/ 1269391 h 1575840"/>
              <a:gd name="connsiteX14" fmla="*/ 4255218 w 4389398"/>
              <a:gd name="connsiteY14" fmla="*/ 1214439 h 1575840"/>
              <a:gd name="connsiteX15" fmla="*/ 4284957 w 4389398"/>
              <a:gd name="connsiteY15" fmla="*/ 1272139 h 1575840"/>
              <a:gd name="connsiteX16" fmla="*/ 4251340 w 4389398"/>
              <a:gd name="connsiteY16" fmla="*/ 1290090 h 1575840"/>
              <a:gd name="connsiteX17" fmla="*/ 4220308 w 4389398"/>
              <a:gd name="connsiteY17" fmla="*/ 1233672 h 1575840"/>
              <a:gd name="connsiteX18" fmla="*/ 258272 w 4389398"/>
              <a:gd name="connsiteY18" fmla="*/ 1049583 h 1575840"/>
              <a:gd name="connsiteX19" fmla="*/ 290022 w 4389398"/>
              <a:gd name="connsiteY19" fmla="*/ 1070099 h 1575840"/>
              <a:gd name="connsiteX20" fmla="*/ 257051 w 4389398"/>
              <a:gd name="connsiteY20" fmla="*/ 1125234 h 1575840"/>
              <a:gd name="connsiteX21" fmla="*/ 225301 w 4389398"/>
              <a:gd name="connsiteY21" fmla="*/ 1103436 h 1575840"/>
              <a:gd name="connsiteX22" fmla="*/ 258272 w 4389398"/>
              <a:gd name="connsiteY22" fmla="*/ 1049583 h 1575840"/>
              <a:gd name="connsiteX23" fmla="*/ 4118952 w 4389398"/>
              <a:gd name="connsiteY23" fmla="*/ 994631 h 1575840"/>
              <a:gd name="connsiteX24" fmla="*/ 4153144 w 4389398"/>
              <a:gd name="connsiteY24" fmla="*/ 1049767 h 1575840"/>
              <a:gd name="connsiteX25" fmla="*/ 4123836 w 4389398"/>
              <a:gd name="connsiteY25" fmla="*/ 1070282 h 1575840"/>
              <a:gd name="connsiteX26" fmla="*/ 4088423 w 4389398"/>
              <a:gd name="connsiteY26" fmla="*/ 1017711 h 1575840"/>
              <a:gd name="connsiteX27" fmla="*/ 409535 w 4389398"/>
              <a:gd name="connsiteY27" fmla="*/ 840766 h 1575840"/>
              <a:gd name="connsiteX28" fmla="*/ 438362 w 4389398"/>
              <a:gd name="connsiteY28" fmla="*/ 866411 h 1575840"/>
              <a:gd name="connsiteX29" fmla="*/ 398256 w 4389398"/>
              <a:gd name="connsiteY29" fmla="*/ 916417 h 1575840"/>
              <a:gd name="connsiteX30" fmla="*/ 368176 w 4389398"/>
              <a:gd name="connsiteY30" fmla="*/ 892055 h 1575840"/>
              <a:gd name="connsiteX31" fmla="*/ 409535 w 4389398"/>
              <a:gd name="connsiteY31" fmla="*/ 840766 h 1575840"/>
              <a:gd name="connsiteX32" fmla="*/ 3957887 w 4389398"/>
              <a:gd name="connsiteY32" fmla="*/ 796804 h 1575840"/>
              <a:gd name="connsiteX33" fmla="*/ 3999247 w 4389398"/>
              <a:gd name="connsiteY33" fmla="*/ 842814 h 1575840"/>
              <a:gd name="connsiteX34" fmla="*/ 3970420 w 4389398"/>
              <a:gd name="connsiteY34" fmla="*/ 867029 h 1575840"/>
              <a:gd name="connsiteX35" fmla="*/ 3929061 w 4389398"/>
              <a:gd name="connsiteY35" fmla="*/ 821020 h 1575840"/>
              <a:gd name="connsiteX36" fmla="*/ 582868 w 4389398"/>
              <a:gd name="connsiteY36" fmla="*/ 653929 h 1575840"/>
              <a:gd name="connsiteX37" fmla="*/ 608732 w 4389398"/>
              <a:gd name="connsiteY37" fmla="*/ 681026 h 1575840"/>
              <a:gd name="connsiteX38" fmla="*/ 564393 w 4389398"/>
              <a:gd name="connsiteY38" fmla="*/ 724134 h 1575840"/>
              <a:gd name="connsiteX39" fmla="*/ 538528 w 4389398"/>
              <a:gd name="connsiteY39" fmla="*/ 698269 h 1575840"/>
              <a:gd name="connsiteX40" fmla="*/ 582868 w 4389398"/>
              <a:gd name="connsiteY40" fmla="*/ 653929 h 1575840"/>
              <a:gd name="connsiteX41" fmla="*/ 3778642 w 4389398"/>
              <a:gd name="connsiteY41" fmla="*/ 609968 h 1575840"/>
              <a:gd name="connsiteX42" fmla="*/ 3823443 w 4389398"/>
              <a:gd name="connsiteY42" fmla="*/ 653076 h 1575840"/>
              <a:gd name="connsiteX43" fmla="*/ 3798016 w 4389398"/>
              <a:gd name="connsiteY43" fmla="*/ 680173 h 1575840"/>
              <a:gd name="connsiteX44" fmla="*/ 3753215 w 4389398"/>
              <a:gd name="connsiteY44" fmla="*/ 638296 h 1575840"/>
              <a:gd name="connsiteX45" fmla="*/ 776654 w 4389398"/>
              <a:gd name="connsiteY45" fmla="*/ 489074 h 1575840"/>
              <a:gd name="connsiteX46" fmla="*/ 801016 w 4389398"/>
              <a:gd name="connsiteY46" fmla="*/ 520406 h 1575840"/>
              <a:gd name="connsiteX47" fmla="*/ 749727 w 4389398"/>
              <a:gd name="connsiteY47" fmla="*/ 559257 h 1575840"/>
              <a:gd name="connsiteX48" fmla="*/ 725365 w 4389398"/>
              <a:gd name="connsiteY48" fmla="*/ 530432 h 1575840"/>
              <a:gd name="connsiteX49" fmla="*/ 776654 w 4389398"/>
              <a:gd name="connsiteY49" fmla="*/ 489074 h 1575840"/>
              <a:gd name="connsiteX50" fmla="*/ 3583965 w 4389398"/>
              <a:gd name="connsiteY50" fmla="*/ 450606 h 1575840"/>
              <a:gd name="connsiteX51" fmla="*/ 3636536 w 4389398"/>
              <a:gd name="connsiteY51" fmla="*/ 490153 h 1575840"/>
              <a:gd name="connsiteX52" fmla="*/ 3612174 w 4389398"/>
              <a:gd name="connsiteY52" fmla="*/ 520770 h 1575840"/>
              <a:gd name="connsiteX53" fmla="*/ 3560885 w 4389398"/>
              <a:gd name="connsiteY53" fmla="*/ 481223 h 1575840"/>
              <a:gd name="connsiteX54" fmla="*/ 989317 w 4389398"/>
              <a:gd name="connsiteY54" fmla="*/ 340702 h 1575840"/>
              <a:gd name="connsiteX55" fmla="*/ 1009833 w 4389398"/>
              <a:gd name="connsiteY55" fmla="*/ 372452 h 1575840"/>
              <a:gd name="connsiteX56" fmla="*/ 955980 w 4389398"/>
              <a:gd name="connsiteY56" fmla="*/ 405423 h 1575840"/>
              <a:gd name="connsiteX57" fmla="*/ 934182 w 4389398"/>
              <a:gd name="connsiteY57" fmla="*/ 374894 h 1575840"/>
              <a:gd name="connsiteX58" fmla="*/ 989317 w 4389398"/>
              <a:gd name="connsiteY58" fmla="*/ 340702 h 1575840"/>
              <a:gd name="connsiteX59" fmla="*/ 3365803 w 4389398"/>
              <a:gd name="connsiteY59" fmla="*/ 307731 h 1575840"/>
              <a:gd name="connsiteX60" fmla="*/ 3422221 w 4389398"/>
              <a:gd name="connsiteY60" fmla="*/ 339481 h 1575840"/>
              <a:gd name="connsiteX61" fmla="*/ 3401705 w 4389398"/>
              <a:gd name="connsiteY61" fmla="*/ 372452 h 1575840"/>
              <a:gd name="connsiteX62" fmla="*/ 3346570 w 4389398"/>
              <a:gd name="connsiteY62" fmla="*/ 339481 h 1575840"/>
              <a:gd name="connsiteX63" fmla="*/ 1212972 w 4389398"/>
              <a:gd name="connsiteY63" fmla="*/ 219807 h 1575840"/>
              <a:gd name="connsiteX64" fmla="*/ 1229641 w 4389398"/>
              <a:gd name="connsiteY64" fmla="*/ 252450 h 1575840"/>
              <a:gd name="connsiteX65" fmla="*/ 1171941 w 4389398"/>
              <a:gd name="connsiteY65" fmla="*/ 279047 h 1575840"/>
              <a:gd name="connsiteX66" fmla="*/ 1153990 w 4389398"/>
              <a:gd name="connsiteY66" fmla="*/ 246405 h 1575840"/>
              <a:gd name="connsiteX67" fmla="*/ 1212972 w 4389398"/>
              <a:gd name="connsiteY67" fmla="*/ 219807 h 1575840"/>
              <a:gd name="connsiteX68" fmla="*/ 3136656 w 4389398"/>
              <a:gd name="connsiteY68" fmla="*/ 197827 h 1575840"/>
              <a:gd name="connsiteX69" fmla="*/ 3196920 w 4389398"/>
              <a:gd name="connsiteY69" fmla="*/ 222500 h 1575840"/>
              <a:gd name="connsiteX70" fmla="*/ 3180251 w 4389398"/>
              <a:gd name="connsiteY70" fmla="*/ 257043 h 1575840"/>
              <a:gd name="connsiteX71" fmla="*/ 3121269 w 4389398"/>
              <a:gd name="connsiteY71" fmla="*/ 232370 h 1575840"/>
              <a:gd name="connsiteX72" fmla="*/ 1448402 w 4389398"/>
              <a:gd name="connsiteY72" fmla="*/ 126391 h 1575840"/>
              <a:gd name="connsiteX73" fmla="*/ 1460510 w 4389398"/>
              <a:gd name="connsiteY73" fmla="*/ 163687 h 1575840"/>
              <a:gd name="connsiteX74" fmla="*/ 1403601 w 4389398"/>
              <a:gd name="connsiteY74" fmla="*/ 185550 h 1575840"/>
              <a:gd name="connsiteX75" fmla="*/ 1390282 w 4389398"/>
              <a:gd name="connsiteY75" fmla="*/ 148254 h 1575840"/>
              <a:gd name="connsiteX76" fmla="*/ 1448402 w 4389398"/>
              <a:gd name="connsiteY76" fmla="*/ 126391 h 1575840"/>
              <a:gd name="connsiteX77" fmla="*/ 2900324 w 4389398"/>
              <a:gd name="connsiteY77" fmla="*/ 104410 h 1575840"/>
              <a:gd name="connsiteX78" fmla="*/ 2960675 w 4389398"/>
              <a:gd name="connsiteY78" fmla="*/ 123524 h 1575840"/>
              <a:gd name="connsiteX79" fmla="*/ 2948359 w 4389398"/>
              <a:gd name="connsiteY79" fmla="*/ 158168 h 1575840"/>
              <a:gd name="connsiteX80" fmla="*/ 2890471 w 4389398"/>
              <a:gd name="connsiteY80" fmla="*/ 139054 h 1575840"/>
              <a:gd name="connsiteX81" fmla="*/ 1693655 w 4389398"/>
              <a:gd name="connsiteY81" fmla="*/ 54952 h 1575840"/>
              <a:gd name="connsiteX82" fmla="*/ 1702277 w 4389398"/>
              <a:gd name="connsiteY82" fmla="*/ 93291 h 1575840"/>
              <a:gd name="connsiteX83" fmla="*/ 1640692 w 4389398"/>
              <a:gd name="connsiteY83" fmla="*/ 108626 h 1575840"/>
              <a:gd name="connsiteX84" fmla="*/ 1632070 w 4389398"/>
              <a:gd name="connsiteY84" fmla="*/ 70288 h 1575840"/>
              <a:gd name="connsiteX85" fmla="*/ 1693655 w 4389398"/>
              <a:gd name="connsiteY85" fmla="*/ 54952 h 1575840"/>
              <a:gd name="connsiteX86" fmla="*/ 2650576 w 4389398"/>
              <a:gd name="connsiteY86" fmla="*/ 43961 h 1575840"/>
              <a:gd name="connsiteX87" fmla="*/ 2713393 w 4389398"/>
              <a:gd name="connsiteY87" fmla="*/ 56024 h 1575840"/>
              <a:gd name="connsiteX88" fmla="*/ 2704771 w 4389398"/>
              <a:gd name="connsiteY88" fmla="*/ 92213 h 1575840"/>
              <a:gd name="connsiteX89" fmla="*/ 2643186 w 4389398"/>
              <a:gd name="connsiteY89" fmla="*/ 80150 h 1575840"/>
              <a:gd name="connsiteX90" fmla="*/ 1951185 w 4389398"/>
              <a:gd name="connsiteY90" fmla="*/ 16487 h 1575840"/>
              <a:gd name="connsiteX91" fmla="*/ 1955012 w 4389398"/>
              <a:gd name="connsiteY91" fmla="*/ 52132 h 1575840"/>
              <a:gd name="connsiteX92" fmla="*/ 1891227 w 4389398"/>
              <a:gd name="connsiteY92" fmla="*/ 59261 h 1575840"/>
              <a:gd name="connsiteX93" fmla="*/ 1884849 w 4389398"/>
              <a:gd name="connsiteY93" fmla="*/ 23616 h 1575840"/>
              <a:gd name="connsiteX94" fmla="*/ 1951185 w 4389398"/>
              <a:gd name="connsiteY94" fmla="*/ 16487 h 1575840"/>
              <a:gd name="connsiteX95" fmla="*/ 2399567 w 4389398"/>
              <a:gd name="connsiteY95" fmla="*/ 10990 h 1575840"/>
              <a:gd name="connsiteX96" fmla="*/ 2460625 w 4389398"/>
              <a:gd name="connsiteY96" fmla="*/ 17096 h 1575840"/>
              <a:gd name="connsiteX97" fmla="*/ 2458183 w 4389398"/>
              <a:gd name="connsiteY97" fmla="*/ 53731 h 1575840"/>
              <a:gd name="connsiteX98" fmla="*/ 2395904 w 4389398"/>
              <a:gd name="connsiteY98" fmla="*/ 47625 h 1575840"/>
              <a:gd name="connsiteX99" fmla="*/ 2143125 w 4389398"/>
              <a:gd name="connsiteY99" fmla="*/ 0 h 1575840"/>
              <a:gd name="connsiteX100" fmla="*/ 2207823 w 4389398"/>
              <a:gd name="connsiteY100" fmla="*/ 0 h 1575840"/>
              <a:gd name="connsiteX101" fmla="*/ 2207823 w 4389398"/>
              <a:gd name="connsiteY101" fmla="*/ 36064 h 1575840"/>
              <a:gd name="connsiteX102" fmla="*/ 2145613 w 4389398"/>
              <a:gd name="connsiteY102" fmla="*/ 37266 h 15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389398" h="1575840">
                <a:moveTo>
                  <a:pt x="22667" y="1500189"/>
                </a:moveTo>
                <a:lnTo>
                  <a:pt x="59186" y="1514294"/>
                </a:lnTo>
                <a:cubicBezTo>
                  <a:pt x="50371" y="1534809"/>
                  <a:pt x="44074" y="1555325"/>
                  <a:pt x="36519" y="1575840"/>
                </a:cubicBezTo>
                <a:lnTo>
                  <a:pt x="0" y="1561736"/>
                </a:lnTo>
                <a:cubicBezTo>
                  <a:pt x="7556" y="1541220"/>
                  <a:pt x="15111" y="1520705"/>
                  <a:pt x="22667" y="1500189"/>
                </a:cubicBezTo>
                <a:close/>
                <a:moveTo>
                  <a:pt x="4365472" y="1445237"/>
                </a:moveTo>
                <a:cubicBezTo>
                  <a:pt x="4374286" y="1465753"/>
                  <a:pt x="4381842" y="1486268"/>
                  <a:pt x="4389398" y="1506784"/>
                </a:cubicBezTo>
                <a:lnTo>
                  <a:pt x="4354138" y="1520888"/>
                </a:lnTo>
                <a:cubicBezTo>
                  <a:pt x="4345323" y="1500373"/>
                  <a:pt x="4337768" y="1479857"/>
                  <a:pt x="4330212" y="1460624"/>
                </a:cubicBezTo>
                <a:close/>
                <a:moveTo>
                  <a:pt x="127359" y="1269391"/>
                </a:moveTo>
                <a:lnTo>
                  <a:pt x="163562" y="1287048"/>
                </a:lnTo>
                <a:cubicBezTo>
                  <a:pt x="153218" y="1307227"/>
                  <a:pt x="144167" y="1326145"/>
                  <a:pt x="133823" y="1345063"/>
                </a:cubicBezTo>
                <a:lnTo>
                  <a:pt x="98913" y="1328667"/>
                </a:lnTo>
                <a:cubicBezTo>
                  <a:pt x="107964" y="1308488"/>
                  <a:pt x="118308" y="1288309"/>
                  <a:pt x="127359" y="1269391"/>
                </a:cubicBezTo>
                <a:close/>
                <a:moveTo>
                  <a:pt x="4255218" y="1214439"/>
                </a:moveTo>
                <a:cubicBezTo>
                  <a:pt x="4264269" y="1233672"/>
                  <a:pt x="4275906" y="1254188"/>
                  <a:pt x="4284957" y="1272139"/>
                </a:cubicBezTo>
                <a:lnTo>
                  <a:pt x="4251340" y="1290090"/>
                </a:lnTo>
                <a:cubicBezTo>
                  <a:pt x="4239703" y="1272139"/>
                  <a:pt x="4230652" y="1251624"/>
                  <a:pt x="4220308" y="1233672"/>
                </a:cubicBezTo>
                <a:close/>
                <a:moveTo>
                  <a:pt x="258272" y="1049583"/>
                </a:moveTo>
                <a:lnTo>
                  <a:pt x="290022" y="1070099"/>
                </a:lnTo>
                <a:cubicBezTo>
                  <a:pt x="277810" y="1088050"/>
                  <a:pt x="266820" y="1107283"/>
                  <a:pt x="257051" y="1125234"/>
                </a:cubicBezTo>
                <a:lnTo>
                  <a:pt x="225301" y="1103436"/>
                </a:lnTo>
                <a:cubicBezTo>
                  <a:pt x="235070" y="1085485"/>
                  <a:pt x="247282" y="1067534"/>
                  <a:pt x="258272" y="1049583"/>
                </a:cubicBezTo>
                <a:close/>
                <a:moveTo>
                  <a:pt x="4118952" y="994631"/>
                </a:moveTo>
                <a:cubicBezTo>
                  <a:pt x="4131163" y="1012582"/>
                  <a:pt x="4142154" y="1030533"/>
                  <a:pt x="4153144" y="1049767"/>
                </a:cubicBezTo>
                <a:lnTo>
                  <a:pt x="4123836" y="1070282"/>
                </a:lnTo>
                <a:cubicBezTo>
                  <a:pt x="4111625" y="1053613"/>
                  <a:pt x="4099413" y="1034380"/>
                  <a:pt x="4088423" y="1017711"/>
                </a:cubicBezTo>
                <a:close/>
                <a:moveTo>
                  <a:pt x="409535" y="840766"/>
                </a:moveTo>
                <a:lnTo>
                  <a:pt x="438362" y="866411"/>
                </a:lnTo>
                <a:cubicBezTo>
                  <a:pt x="424575" y="883079"/>
                  <a:pt x="410789" y="899748"/>
                  <a:pt x="398256" y="916417"/>
                </a:cubicBezTo>
                <a:lnTo>
                  <a:pt x="368176" y="892055"/>
                </a:lnTo>
                <a:cubicBezTo>
                  <a:pt x="380709" y="875386"/>
                  <a:pt x="394496" y="857435"/>
                  <a:pt x="409535" y="840766"/>
                </a:cubicBezTo>
                <a:close/>
                <a:moveTo>
                  <a:pt x="3957887" y="796804"/>
                </a:moveTo>
                <a:cubicBezTo>
                  <a:pt x="3971674" y="812544"/>
                  <a:pt x="3985460" y="828285"/>
                  <a:pt x="3999247" y="842814"/>
                </a:cubicBezTo>
                <a:lnTo>
                  <a:pt x="3970420" y="867029"/>
                </a:lnTo>
                <a:cubicBezTo>
                  <a:pt x="3956634" y="851289"/>
                  <a:pt x="3942847" y="835549"/>
                  <a:pt x="3929061" y="821020"/>
                </a:cubicBezTo>
                <a:close/>
                <a:moveTo>
                  <a:pt x="582868" y="653929"/>
                </a:moveTo>
                <a:lnTo>
                  <a:pt x="608732" y="681026"/>
                </a:lnTo>
                <a:cubicBezTo>
                  <a:pt x="593952" y="695806"/>
                  <a:pt x="579173" y="710585"/>
                  <a:pt x="564393" y="724134"/>
                </a:cubicBezTo>
                <a:lnTo>
                  <a:pt x="538528" y="698269"/>
                </a:lnTo>
                <a:cubicBezTo>
                  <a:pt x="552076" y="683489"/>
                  <a:pt x="568088" y="668709"/>
                  <a:pt x="582868" y="653929"/>
                </a:cubicBezTo>
                <a:close/>
                <a:moveTo>
                  <a:pt x="3778642" y="609968"/>
                </a:moveTo>
                <a:cubicBezTo>
                  <a:pt x="3794383" y="624748"/>
                  <a:pt x="3808913" y="638296"/>
                  <a:pt x="3823443" y="653076"/>
                </a:cubicBezTo>
                <a:lnTo>
                  <a:pt x="3798016" y="680173"/>
                </a:lnTo>
                <a:cubicBezTo>
                  <a:pt x="3783486" y="665393"/>
                  <a:pt x="3768956" y="651845"/>
                  <a:pt x="3753215" y="638296"/>
                </a:cubicBezTo>
                <a:close/>
                <a:moveTo>
                  <a:pt x="776654" y="489074"/>
                </a:moveTo>
                <a:lnTo>
                  <a:pt x="801016" y="520406"/>
                </a:lnTo>
                <a:cubicBezTo>
                  <a:pt x="784347" y="532938"/>
                  <a:pt x="766396" y="546724"/>
                  <a:pt x="749727" y="559257"/>
                </a:cubicBezTo>
                <a:lnTo>
                  <a:pt x="725365" y="530432"/>
                </a:lnTo>
                <a:cubicBezTo>
                  <a:pt x="742034" y="516646"/>
                  <a:pt x="759985" y="502860"/>
                  <a:pt x="776654" y="489074"/>
                </a:cubicBezTo>
                <a:close/>
                <a:moveTo>
                  <a:pt x="3583965" y="450606"/>
                </a:moveTo>
                <a:cubicBezTo>
                  <a:pt x="3601916" y="463363"/>
                  <a:pt x="3618585" y="476120"/>
                  <a:pt x="3636536" y="490153"/>
                </a:cubicBezTo>
                <a:lnTo>
                  <a:pt x="3612174" y="520770"/>
                </a:lnTo>
                <a:cubicBezTo>
                  <a:pt x="3595505" y="506737"/>
                  <a:pt x="3577554" y="495256"/>
                  <a:pt x="3560885" y="481223"/>
                </a:cubicBezTo>
                <a:close/>
                <a:moveTo>
                  <a:pt x="989317" y="340702"/>
                </a:moveTo>
                <a:lnTo>
                  <a:pt x="1009833" y="372452"/>
                </a:lnTo>
                <a:cubicBezTo>
                  <a:pt x="991882" y="383442"/>
                  <a:pt x="973931" y="394433"/>
                  <a:pt x="955980" y="405423"/>
                </a:cubicBezTo>
                <a:lnTo>
                  <a:pt x="934182" y="374894"/>
                </a:lnTo>
                <a:cubicBezTo>
                  <a:pt x="952133" y="362683"/>
                  <a:pt x="971366" y="351693"/>
                  <a:pt x="989317" y="340702"/>
                </a:cubicBezTo>
                <a:close/>
                <a:moveTo>
                  <a:pt x="3365803" y="307731"/>
                </a:moveTo>
                <a:cubicBezTo>
                  <a:pt x="3383754" y="317500"/>
                  <a:pt x="3402988" y="328491"/>
                  <a:pt x="3422221" y="339481"/>
                </a:cubicBezTo>
                <a:lnTo>
                  <a:pt x="3401705" y="372452"/>
                </a:lnTo>
                <a:cubicBezTo>
                  <a:pt x="3382472" y="360241"/>
                  <a:pt x="3364521" y="350471"/>
                  <a:pt x="3346570" y="339481"/>
                </a:cubicBezTo>
                <a:close/>
                <a:moveTo>
                  <a:pt x="1212972" y="219807"/>
                </a:moveTo>
                <a:lnTo>
                  <a:pt x="1229641" y="252450"/>
                </a:lnTo>
                <a:cubicBezTo>
                  <a:pt x="1210408" y="260913"/>
                  <a:pt x="1191174" y="270584"/>
                  <a:pt x="1171941" y="279047"/>
                </a:cubicBezTo>
                <a:lnTo>
                  <a:pt x="1153990" y="246405"/>
                </a:lnTo>
                <a:cubicBezTo>
                  <a:pt x="1174505" y="237942"/>
                  <a:pt x="1193739" y="228270"/>
                  <a:pt x="1212972" y="219807"/>
                </a:cubicBezTo>
                <a:close/>
                <a:moveTo>
                  <a:pt x="3136656" y="197827"/>
                </a:moveTo>
                <a:cubicBezTo>
                  <a:pt x="3157171" y="205229"/>
                  <a:pt x="3177687" y="215098"/>
                  <a:pt x="3196920" y="222500"/>
                </a:cubicBezTo>
                <a:lnTo>
                  <a:pt x="3180251" y="257043"/>
                </a:lnTo>
                <a:cubicBezTo>
                  <a:pt x="3161018" y="248407"/>
                  <a:pt x="3140502" y="239771"/>
                  <a:pt x="3121269" y="232370"/>
                </a:cubicBezTo>
                <a:close/>
                <a:moveTo>
                  <a:pt x="1448402" y="126391"/>
                </a:moveTo>
                <a:lnTo>
                  <a:pt x="1460510" y="163687"/>
                </a:lnTo>
                <a:cubicBezTo>
                  <a:pt x="1441137" y="170117"/>
                  <a:pt x="1421764" y="177834"/>
                  <a:pt x="1403601" y="185550"/>
                </a:cubicBezTo>
                <a:lnTo>
                  <a:pt x="1390282" y="148254"/>
                </a:lnTo>
                <a:cubicBezTo>
                  <a:pt x="1409655" y="140538"/>
                  <a:pt x="1429029" y="132822"/>
                  <a:pt x="1448402" y="126391"/>
                </a:cubicBezTo>
                <a:close/>
                <a:moveTo>
                  <a:pt x="2900324" y="104410"/>
                </a:moveTo>
                <a:cubicBezTo>
                  <a:pt x="2921262" y="110383"/>
                  <a:pt x="2940969" y="116356"/>
                  <a:pt x="2960675" y="123524"/>
                </a:cubicBezTo>
                <a:lnTo>
                  <a:pt x="2948359" y="158168"/>
                </a:lnTo>
                <a:cubicBezTo>
                  <a:pt x="2929884" y="151000"/>
                  <a:pt x="2910177" y="145027"/>
                  <a:pt x="2890471" y="139054"/>
                </a:cubicBezTo>
                <a:close/>
                <a:moveTo>
                  <a:pt x="1693655" y="54952"/>
                </a:moveTo>
                <a:lnTo>
                  <a:pt x="1702277" y="93291"/>
                </a:lnTo>
                <a:cubicBezTo>
                  <a:pt x="1681338" y="98403"/>
                  <a:pt x="1660399" y="103514"/>
                  <a:pt x="1640692" y="108626"/>
                </a:cubicBezTo>
                <a:lnTo>
                  <a:pt x="1632070" y="70288"/>
                </a:lnTo>
                <a:cubicBezTo>
                  <a:pt x="1653009" y="65176"/>
                  <a:pt x="1672716" y="60064"/>
                  <a:pt x="1693655" y="54952"/>
                </a:cubicBezTo>
                <a:close/>
                <a:moveTo>
                  <a:pt x="2650576" y="43961"/>
                </a:moveTo>
                <a:cubicBezTo>
                  <a:pt x="2671515" y="47580"/>
                  <a:pt x="2692454" y="52405"/>
                  <a:pt x="2713393" y="56024"/>
                </a:cubicBezTo>
                <a:lnTo>
                  <a:pt x="2704771" y="92213"/>
                </a:lnTo>
                <a:cubicBezTo>
                  <a:pt x="2683832" y="88594"/>
                  <a:pt x="2664125" y="83769"/>
                  <a:pt x="2643186" y="80150"/>
                </a:cubicBezTo>
                <a:close/>
                <a:moveTo>
                  <a:pt x="1951185" y="16487"/>
                </a:moveTo>
                <a:lnTo>
                  <a:pt x="1955012" y="52132"/>
                </a:lnTo>
                <a:cubicBezTo>
                  <a:pt x="1933325" y="54508"/>
                  <a:pt x="1911639" y="56885"/>
                  <a:pt x="1891227" y="59261"/>
                </a:cubicBezTo>
                <a:lnTo>
                  <a:pt x="1884849" y="23616"/>
                </a:lnTo>
                <a:cubicBezTo>
                  <a:pt x="1907812" y="21240"/>
                  <a:pt x="1929498" y="18863"/>
                  <a:pt x="1951185" y="16487"/>
                </a:cubicBezTo>
                <a:close/>
                <a:moveTo>
                  <a:pt x="2399567" y="10990"/>
                </a:moveTo>
                <a:cubicBezTo>
                  <a:pt x="2420327" y="13432"/>
                  <a:pt x="2441086" y="14654"/>
                  <a:pt x="2460625" y="17096"/>
                </a:cubicBezTo>
                <a:lnTo>
                  <a:pt x="2458183" y="53731"/>
                </a:lnTo>
                <a:cubicBezTo>
                  <a:pt x="2437423" y="51289"/>
                  <a:pt x="2416664" y="48846"/>
                  <a:pt x="2395904" y="47625"/>
                </a:cubicBezTo>
                <a:close/>
                <a:moveTo>
                  <a:pt x="2143125" y="0"/>
                </a:moveTo>
                <a:cubicBezTo>
                  <a:pt x="2165520" y="0"/>
                  <a:pt x="2186672" y="0"/>
                  <a:pt x="2207823" y="0"/>
                </a:cubicBezTo>
                <a:lnTo>
                  <a:pt x="2207823" y="36064"/>
                </a:lnTo>
                <a:cubicBezTo>
                  <a:pt x="2186672" y="36064"/>
                  <a:pt x="2165520" y="37266"/>
                  <a:pt x="2145613" y="37266"/>
                </a:cubicBezTo>
                <a:close/>
              </a:path>
            </a:pathLst>
          </a:custGeom>
          <a:solidFill>
            <a:schemeClr val="accent3"/>
          </a:solidFill>
          <a:ln>
            <a:noFill/>
          </a:ln>
          <a:effectLst/>
        </p:spPr>
        <p:txBody>
          <a:bodyPr wrap="square" anchor="ctr">
            <a:noAutofit/>
          </a:bodyPr>
          <a:lstStyle/>
          <a:p>
            <a:endParaRPr lang="en-US" sz="900"/>
          </a:p>
        </p:txBody>
      </p:sp>
      <p:sp>
        <p:nvSpPr>
          <p:cNvPr id="16" name="Freeform 150">
            <a:extLst>
              <a:ext uri="{FF2B5EF4-FFF2-40B4-BE49-F238E27FC236}">
                <a16:creationId xmlns:a16="http://schemas.microsoft.com/office/drawing/2014/main" id="{88E461D6-3462-C740-A57C-49CA22A66556}"/>
              </a:ext>
            </a:extLst>
          </p:cNvPr>
          <p:cNvSpPr>
            <a:spLocks noChangeArrowheads="1"/>
          </p:cNvSpPr>
          <p:nvPr/>
        </p:nvSpPr>
        <p:spPr bwMode="auto">
          <a:xfrm>
            <a:off x="1655584" y="2161992"/>
            <a:ext cx="902601" cy="902601"/>
          </a:xfrm>
          <a:custGeom>
            <a:avLst/>
            <a:gdLst>
              <a:gd name="T0" fmla="*/ 631 w 1262"/>
              <a:gd name="T1" fmla="*/ 0 h 1262"/>
              <a:gd name="T2" fmla="*/ 631 w 1262"/>
              <a:gd name="T3" fmla="*/ 0 h 1262"/>
              <a:gd name="T4" fmla="*/ 0 w 1262"/>
              <a:gd name="T5" fmla="*/ 630 h 1262"/>
              <a:gd name="T6" fmla="*/ 0 w 1262"/>
              <a:gd name="T7" fmla="*/ 630 h 1262"/>
              <a:gd name="T8" fmla="*/ 631 w 1262"/>
              <a:gd name="T9" fmla="*/ 1261 h 1262"/>
              <a:gd name="T10" fmla="*/ 631 w 1262"/>
              <a:gd name="T11" fmla="*/ 1261 h 1262"/>
              <a:gd name="T12" fmla="*/ 1261 w 1262"/>
              <a:gd name="T13" fmla="*/ 630 h 1262"/>
              <a:gd name="T14" fmla="*/ 1261 w 1262"/>
              <a:gd name="T15" fmla="*/ 630 h 1262"/>
              <a:gd name="T16" fmla="*/ 631 w 1262"/>
              <a:gd name="T17"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2" h="1262">
                <a:moveTo>
                  <a:pt x="631" y="0"/>
                </a:moveTo>
                <a:lnTo>
                  <a:pt x="631" y="0"/>
                </a:lnTo>
                <a:cubicBezTo>
                  <a:pt x="282" y="0"/>
                  <a:pt x="0" y="283"/>
                  <a:pt x="0" y="630"/>
                </a:cubicBezTo>
                <a:lnTo>
                  <a:pt x="0" y="630"/>
                </a:lnTo>
                <a:cubicBezTo>
                  <a:pt x="0" y="979"/>
                  <a:pt x="282" y="1261"/>
                  <a:pt x="631" y="1261"/>
                </a:cubicBezTo>
                <a:lnTo>
                  <a:pt x="631" y="1261"/>
                </a:lnTo>
                <a:cubicBezTo>
                  <a:pt x="978" y="1261"/>
                  <a:pt x="1261" y="979"/>
                  <a:pt x="1261" y="630"/>
                </a:cubicBezTo>
                <a:lnTo>
                  <a:pt x="1261" y="630"/>
                </a:lnTo>
                <a:cubicBezTo>
                  <a:pt x="1261" y="283"/>
                  <a:pt x="978" y="0"/>
                  <a:pt x="631" y="0"/>
                </a:cubicBezTo>
              </a:path>
            </a:pathLst>
          </a:custGeom>
          <a:solidFill>
            <a:schemeClr val="accent1"/>
          </a:solidFill>
          <a:ln>
            <a:noFill/>
          </a:ln>
          <a:effectLst/>
        </p:spPr>
        <p:txBody>
          <a:bodyPr wrap="none" anchor="ctr"/>
          <a:lstStyle/>
          <a:p>
            <a:endParaRPr lang="en-US" sz="900"/>
          </a:p>
        </p:txBody>
      </p:sp>
      <p:sp>
        <p:nvSpPr>
          <p:cNvPr id="17" name="Freeform 153">
            <a:extLst>
              <a:ext uri="{FF2B5EF4-FFF2-40B4-BE49-F238E27FC236}">
                <a16:creationId xmlns:a16="http://schemas.microsoft.com/office/drawing/2014/main" id="{5D092F4C-F4DE-8644-A7BB-78BEA302599C}"/>
              </a:ext>
            </a:extLst>
          </p:cNvPr>
          <p:cNvSpPr>
            <a:spLocks noChangeArrowheads="1"/>
          </p:cNvSpPr>
          <p:nvPr/>
        </p:nvSpPr>
        <p:spPr bwMode="auto">
          <a:xfrm>
            <a:off x="4316047" y="4819297"/>
            <a:ext cx="902601" cy="902601"/>
          </a:xfrm>
          <a:custGeom>
            <a:avLst/>
            <a:gdLst>
              <a:gd name="T0" fmla="*/ 630 w 1262"/>
              <a:gd name="T1" fmla="*/ 0 h 1262"/>
              <a:gd name="T2" fmla="*/ 630 w 1262"/>
              <a:gd name="T3" fmla="*/ 0 h 1262"/>
              <a:gd name="T4" fmla="*/ 0 w 1262"/>
              <a:gd name="T5" fmla="*/ 630 h 1262"/>
              <a:gd name="T6" fmla="*/ 0 w 1262"/>
              <a:gd name="T7" fmla="*/ 630 h 1262"/>
              <a:gd name="T8" fmla="*/ 630 w 1262"/>
              <a:gd name="T9" fmla="*/ 1261 h 1262"/>
              <a:gd name="T10" fmla="*/ 630 w 1262"/>
              <a:gd name="T11" fmla="*/ 1261 h 1262"/>
              <a:gd name="T12" fmla="*/ 1261 w 1262"/>
              <a:gd name="T13" fmla="*/ 630 h 1262"/>
              <a:gd name="T14" fmla="*/ 1261 w 1262"/>
              <a:gd name="T15" fmla="*/ 630 h 1262"/>
              <a:gd name="T16" fmla="*/ 630 w 1262"/>
              <a:gd name="T17"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2" h="1262">
                <a:moveTo>
                  <a:pt x="630" y="0"/>
                </a:moveTo>
                <a:lnTo>
                  <a:pt x="630" y="0"/>
                </a:lnTo>
                <a:cubicBezTo>
                  <a:pt x="283" y="0"/>
                  <a:pt x="0" y="283"/>
                  <a:pt x="0" y="630"/>
                </a:cubicBezTo>
                <a:lnTo>
                  <a:pt x="0" y="630"/>
                </a:lnTo>
                <a:cubicBezTo>
                  <a:pt x="0" y="979"/>
                  <a:pt x="283" y="1261"/>
                  <a:pt x="630" y="1261"/>
                </a:cubicBezTo>
                <a:lnTo>
                  <a:pt x="630" y="1261"/>
                </a:lnTo>
                <a:cubicBezTo>
                  <a:pt x="979" y="1261"/>
                  <a:pt x="1261" y="979"/>
                  <a:pt x="1261" y="630"/>
                </a:cubicBezTo>
                <a:lnTo>
                  <a:pt x="1261" y="630"/>
                </a:lnTo>
                <a:cubicBezTo>
                  <a:pt x="1261" y="283"/>
                  <a:pt x="979" y="0"/>
                  <a:pt x="630" y="0"/>
                </a:cubicBezTo>
              </a:path>
            </a:pathLst>
          </a:custGeom>
          <a:solidFill>
            <a:schemeClr val="accent2"/>
          </a:solidFill>
          <a:ln>
            <a:noFill/>
          </a:ln>
          <a:effectLst/>
        </p:spPr>
        <p:txBody>
          <a:bodyPr wrap="none" anchor="ctr"/>
          <a:lstStyle/>
          <a:p>
            <a:endParaRPr lang="en-US" sz="900"/>
          </a:p>
        </p:txBody>
      </p:sp>
      <p:sp>
        <p:nvSpPr>
          <p:cNvPr id="18" name="Freeform 156">
            <a:extLst>
              <a:ext uri="{FF2B5EF4-FFF2-40B4-BE49-F238E27FC236}">
                <a16:creationId xmlns:a16="http://schemas.microsoft.com/office/drawing/2014/main" id="{3B495889-09E8-4945-9DBF-84B49F974935}"/>
              </a:ext>
            </a:extLst>
          </p:cNvPr>
          <p:cNvSpPr>
            <a:spLocks noChangeArrowheads="1"/>
          </p:cNvSpPr>
          <p:nvPr/>
        </p:nvSpPr>
        <p:spPr bwMode="auto">
          <a:xfrm>
            <a:off x="6973354" y="2161992"/>
            <a:ext cx="902601" cy="902601"/>
          </a:xfrm>
          <a:custGeom>
            <a:avLst/>
            <a:gdLst>
              <a:gd name="T0" fmla="*/ 630 w 1262"/>
              <a:gd name="T1" fmla="*/ 0 h 1262"/>
              <a:gd name="T2" fmla="*/ 630 w 1262"/>
              <a:gd name="T3" fmla="*/ 0 h 1262"/>
              <a:gd name="T4" fmla="*/ 0 w 1262"/>
              <a:gd name="T5" fmla="*/ 630 h 1262"/>
              <a:gd name="T6" fmla="*/ 0 w 1262"/>
              <a:gd name="T7" fmla="*/ 630 h 1262"/>
              <a:gd name="T8" fmla="*/ 630 w 1262"/>
              <a:gd name="T9" fmla="*/ 1261 h 1262"/>
              <a:gd name="T10" fmla="*/ 630 w 1262"/>
              <a:gd name="T11" fmla="*/ 1261 h 1262"/>
              <a:gd name="T12" fmla="*/ 1261 w 1262"/>
              <a:gd name="T13" fmla="*/ 630 h 1262"/>
              <a:gd name="T14" fmla="*/ 1261 w 1262"/>
              <a:gd name="T15" fmla="*/ 630 h 1262"/>
              <a:gd name="T16" fmla="*/ 630 w 1262"/>
              <a:gd name="T17"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2" h="1262">
                <a:moveTo>
                  <a:pt x="630" y="0"/>
                </a:moveTo>
                <a:lnTo>
                  <a:pt x="630" y="0"/>
                </a:lnTo>
                <a:cubicBezTo>
                  <a:pt x="282" y="0"/>
                  <a:pt x="0" y="283"/>
                  <a:pt x="0" y="630"/>
                </a:cubicBezTo>
                <a:lnTo>
                  <a:pt x="0" y="630"/>
                </a:lnTo>
                <a:cubicBezTo>
                  <a:pt x="0" y="979"/>
                  <a:pt x="282" y="1261"/>
                  <a:pt x="630" y="1261"/>
                </a:cubicBezTo>
                <a:lnTo>
                  <a:pt x="630" y="1261"/>
                </a:lnTo>
                <a:cubicBezTo>
                  <a:pt x="978" y="1261"/>
                  <a:pt x="1261" y="979"/>
                  <a:pt x="1261" y="630"/>
                </a:cubicBezTo>
                <a:lnTo>
                  <a:pt x="1261" y="630"/>
                </a:lnTo>
                <a:cubicBezTo>
                  <a:pt x="1261" y="283"/>
                  <a:pt x="978" y="0"/>
                  <a:pt x="630" y="0"/>
                </a:cubicBezTo>
              </a:path>
            </a:pathLst>
          </a:custGeom>
          <a:solidFill>
            <a:schemeClr val="accent3"/>
          </a:solidFill>
          <a:ln>
            <a:noFill/>
          </a:ln>
          <a:effectLst/>
        </p:spPr>
        <p:txBody>
          <a:bodyPr wrap="none" anchor="ctr"/>
          <a:lstStyle/>
          <a:p>
            <a:endParaRPr lang="en-US" sz="900"/>
          </a:p>
        </p:txBody>
      </p:sp>
      <p:sp>
        <p:nvSpPr>
          <p:cNvPr id="19" name="Freeform 159">
            <a:extLst>
              <a:ext uri="{FF2B5EF4-FFF2-40B4-BE49-F238E27FC236}">
                <a16:creationId xmlns:a16="http://schemas.microsoft.com/office/drawing/2014/main" id="{1530B78F-094F-7E45-BF4C-46C6A2FFD6AC}"/>
              </a:ext>
            </a:extLst>
          </p:cNvPr>
          <p:cNvSpPr>
            <a:spLocks noChangeArrowheads="1"/>
          </p:cNvSpPr>
          <p:nvPr/>
        </p:nvSpPr>
        <p:spPr bwMode="auto">
          <a:xfrm>
            <a:off x="9633815" y="4819297"/>
            <a:ext cx="902601" cy="902601"/>
          </a:xfrm>
          <a:custGeom>
            <a:avLst/>
            <a:gdLst>
              <a:gd name="T0" fmla="*/ 630 w 1262"/>
              <a:gd name="T1" fmla="*/ 0 h 1262"/>
              <a:gd name="T2" fmla="*/ 630 w 1262"/>
              <a:gd name="T3" fmla="*/ 0 h 1262"/>
              <a:gd name="T4" fmla="*/ 0 w 1262"/>
              <a:gd name="T5" fmla="*/ 630 h 1262"/>
              <a:gd name="T6" fmla="*/ 0 w 1262"/>
              <a:gd name="T7" fmla="*/ 630 h 1262"/>
              <a:gd name="T8" fmla="*/ 630 w 1262"/>
              <a:gd name="T9" fmla="*/ 1261 h 1262"/>
              <a:gd name="T10" fmla="*/ 630 w 1262"/>
              <a:gd name="T11" fmla="*/ 1261 h 1262"/>
              <a:gd name="T12" fmla="*/ 1261 w 1262"/>
              <a:gd name="T13" fmla="*/ 630 h 1262"/>
              <a:gd name="T14" fmla="*/ 1261 w 1262"/>
              <a:gd name="T15" fmla="*/ 630 h 1262"/>
              <a:gd name="T16" fmla="*/ 630 w 1262"/>
              <a:gd name="T17"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2" h="1262">
                <a:moveTo>
                  <a:pt x="630" y="0"/>
                </a:moveTo>
                <a:lnTo>
                  <a:pt x="630" y="0"/>
                </a:lnTo>
                <a:cubicBezTo>
                  <a:pt x="283" y="0"/>
                  <a:pt x="0" y="283"/>
                  <a:pt x="0" y="630"/>
                </a:cubicBezTo>
                <a:lnTo>
                  <a:pt x="0" y="630"/>
                </a:lnTo>
                <a:cubicBezTo>
                  <a:pt x="0" y="979"/>
                  <a:pt x="283" y="1261"/>
                  <a:pt x="630" y="1261"/>
                </a:cubicBezTo>
                <a:lnTo>
                  <a:pt x="630" y="1261"/>
                </a:lnTo>
                <a:cubicBezTo>
                  <a:pt x="978" y="1261"/>
                  <a:pt x="1261" y="979"/>
                  <a:pt x="1261" y="630"/>
                </a:cubicBezTo>
                <a:lnTo>
                  <a:pt x="1261" y="630"/>
                </a:lnTo>
                <a:cubicBezTo>
                  <a:pt x="1261" y="283"/>
                  <a:pt x="978" y="0"/>
                  <a:pt x="630" y="0"/>
                </a:cubicBezTo>
              </a:path>
            </a:pathLst>
          </a:custGeom>
          <a:solidFill>
            <a:schemeClr val="accent4"/>
          </a:solidFill>
          <a:ln>
            <a:noFill/>
          </a:ln>
          <a:effectLst/>
        </p:spPr>
        <p:txBody>
          <a:bodyPr wrap="none" anchor="ctr"/>
          <a:lstStyle/>
          <a:p>
            <a:endParaRPr lang="en-US" sz="900"/>
          </a:p>
        </p:txBody>
      </p:sp>
      <p:sp>
        <p:nvSpPr>
          <p:cNvPr id="24" name="TextBox 23">
            <a:extLst>
              <a:ext uri="{FF2B5EF4-FFF2-40B4-BE49-F238E27FC236}">
                <a16:creationId xmlns:a16="http://schemas.microsoft.com/office/drawing/2014/main" id="{BAF1F472-A764-8748-9313-0B8CD5AD2DA2}"/>
              </a:ext>
            </a:extLst>
          </p:cNvPr>
          <p:cNvSpPr txBox="1"/>
          <p:nvPr/>
        </p:nvSpPr>
        <p:spPr>
          <a:xfrm>
            <a:off x="1940839" y="2336292"/>
            <a:ext cx="328937" cy="553998"/>
          </a:xfrm>
          <a:prstGeom prst="rect">
            <a:avLst/>
          </a:prstGeom>
          <a:noFill/>
        </p:spPr>
        <p:txBody>
          <a:bodyPr wrap="none" rtlCol="0" anchor="ctr">
            <a:spAutoFit/>
          </a:bodyPr>
          <a:lstStyle/>
          <a:p>
            <a:pPr algn="ctr"/>
            <a:r>
              <a:rPr lang="en-US" sz="3000" b="1">
                <a:solidFill>
                  <a:schemeClr val="bg1"/>
                </a:solidFill>
                <a:latin typeface="Poppins" pitchFamily="2" charset="77"/>
                <a:cs typeface="Poppins" pitchFamily="2" charset="77"/>
              </a:rPr>
              <a:t>1</a:t>
            </a:r>
          </a:p>
        </p:txBody>
      </p:sp>
      <p:sp>
        <p:nvSpPr>
          <p:cNvPr id="25" name="TextBox 24">
            <a:extLst>
              <a:ext uri="{FF2B5EF4-FFF2-40B4-BE49-F238E27FC236}">
                <a16:creationId xmlns:a16="http://schemas.microsoft.com/office/drawing/2014/main" id="{231EFA60-98A2-1542-908E-78DB204AF207}"/>
              </a:ext>
            </a:extLst>
          </p:cNvPr>
          <p:cNvSpPr txBox="1"/>
          <p:nvPr/>
        </p:nvSpPr>
        <p:spPr>
          <a:xfrm>
            <a:off x="4563630" y="5012533"/>
            <a:ext cx="404278" cy="553998"/>
          </a:xfrm>
          <a:prstGeom prst="rect">
            <a:avLst/>
          </a:prstGeom>
          <a:noFill/>
        </p:spPr>
        <p:txBody>
          <a:bodyPr wrap="none" rtlCol="0" anchor="ctr">
            <a:spAutoFit/>
          </a:bodyPr>
          <a:lstStyle/>
          <a:p>
            <a:pPr algn="ctr"/>
            <a:r>
              <a:rPr lang="en-US" sz="3000" b="1">
                <a:solidFill>
                  <a:schemeClr val="bg1"/>
                </a:solidFill>
                <a:latin typeface="Poppins" pitchFamily="2" charset="77"/>
                <a:cs typeface="Poppins" pitchFamily="2" charset="77"/>
              </a:rPr>
              <a:t>2</a:t>
            </a:r>
          </a:p>
        </p:txBody>
      </p:sp>
      <p:sp>
        <p:nvSpPr>
          <p:cNvPr id="26" name="TextBox 25">
            <a:extLst>
              <a:ext uri="{FF2B5EF4-FFF2-40B4-BE49-F238E27FC236}">
                <a16:creationId xmlns:a16="http://schemas.microsoft.com/office/drawing/2014/main" id="{97BA385A-F7C3-374C-B47E-5AC518ADC9CF}"/>
              </a:ext>
            </a:extLst>
          </p:cNvPr>
          <p:cNvSpPr txBox="1"/>
          <p:nvPr/>
        </p:nvSpPr>
        <p:spPr>
          <a:xfrm>
            <a:off x="7217681" y="2336292"/>
            <a:ext cx="417102" cy="553998"/>
          </a:xfrm>
          <a:prstGeom prst="rect">
            <a:avLst/>
          </a:prstGeom>
          <a:noFill/>
        </p:spPr>
        <p:txBody>
          <a:bodyPr wrap="none" rtlCol="0" anchor="ctr">
            <a:spAutoFit/>
          </a:bodyPr>
          <a:lstStyle/>
          <a:p>
            <a:pPr algn="ctr"/>
            <a:r>
              <a:rPr lang="en-US" sz="3000" b="1">
                <a:solidFill>
                  <a:schemeClr val="bg1"/>
                </a:solidFill>
                <a:latin typeface="Poppins" pitchFamily="2" charset="77"/>
                <a:cs typeface="Poppins" pitchFamily="2" charset="77"/>
              </a:rPr>
              <a:t>3</a:t>
            </a:r>
          </a:p>
        </p:txBody>
      </p:sp>
      <p:sp>
        <p:nvSpPr>
          <p:cNvPr id="27" name="TextBox 26">
            <a:extLst>
              <a:ext uri="{FF2B5EF4-FFF2-40B4-BE49-F238E27FC236}">
                <a16:creationId xmlns:a16="http://schemas.microsoft.com/office/drawing/2014/main" id="{A0E41E81-0702-0A4A-9DA4-FEB1CFA2E09B}"/>
              </a:ext>
            </a:extLst>
          </p:cNvPr>
          <p:cNvSpPr txBox="1"/>
          <p:nvPr/>
        </p:nvSpPr>
        <p:spPr>
          <a:xfrm>
            <a:off x="9862938" y="5016034"/>
            <a:ext cx="444353" cy="553998"/>
          </a:xfrm>
          <a:prstGeom prst="rect">
            <a:avLst/>
          </a:prstGeom>
          <a:noFill/>
        </p:spPr>
        <p:txBody>
          <a:bodyPr wrap="none" rtlCol="0" anchor="ctr">
            <a:spAutoFit/>
          </a:bodyPr>
          <a:lstStyle/>
          <a:p>
            <a:pPr algn="ctr"/>
            <a:r>
              <a:rPr lang="en-US" sz="3000" b="1">
                <a:solidFill>
                  <a:schemeClr val="bg1"/>
                </a:solidFill>
                <a:latin typeface="Poppins" pitchFamily="2" charset="77"/>
                <a:cs typeface="Poppins" pitchFamily="2" charset="77"/>
              </a:rPr>
              <a:t>4</a:t>
            </a:r>
          </a:p>
        </p:txBody>
      </p:sp>
      <p:sp>
        <p:nvSpPr>
          <p:cNvPr id="29" name="Subtitle 2">
            <a:extLst>
              <a:ext uri="{FF2B5EF4-FFF2-40B4-BE49-F238E27FC236}">
                <a16:creationId xmlns:a16="http://schemas.microsoft.com/office/drawing/2014/main" id="{42DC4A65-206D-3D49-BDEE-3485746460E6}"/>
              </a:ext>
            </a:extLst>
          </p:cNvPr>
          <p:cNvSpPr txBox="1">
            <a:spLocks/>
          </p:cNvSpPr>
          <p:nvPr/>
        </p:nvSpPr>
        <p:spPr>
          <a:xfrm>
            <a:off x="1032999" y="3070316"/>
            <a:ext cx="2150854" cy="186788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New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folder created under SCCHA “data” directory in SCCHA GitHub.</a:t>
            </a:r>
            <a:b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Related data acquisition code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svi_raw.R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saved under “scripts” directory. Raw ACS variables stored under data/</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directory </a:t>
            </a:r>
            <a:r>
              <a:rPr lang="en-US" sz="1200" i="1">
                <a:solidFill>
                  <a:schemeClr val="tx1"/>
                </a:solidFill>
                <a:latin typeface="Lato Light" panose="020F0502020204030203" pitchFamily="34" charset="0"/>
                <a:ea typeface="Lato Light" panose="020F0502020204030203" pitchFamily="34" charset="0"/>
                <a:cs typeface="Mukta ExtraLight" panose="020B0000000000000000" pitchFamily="34" charset="77"/>
              </a:rPr>
              <a:t>and in database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36" name="Subtitle 2">
            <a:extLst>
              <a:ext uri="{FF2B5EF4-FFF2-40B4-BE49-F238E27FC236}">
                <a16:creationId xmlns:a16="http://schemas.microsoft.com/office/drawing/2014/main" id="{469284EE-C234-2947-8EB9-CB5746302A1E}"/>
              </a:ext>
            </a:extLst>
          </p:cNvPr>
          <p:cNvSpPr txBox="1">
            <a:spLocks/>
          </p:cNvSpPr>
          <p:nvPr/>
        </p:nvSpPr>
        <p:spPr>
          <a:xfrm>
            <a:off x="6354033" y="3048014"/>
            <a:ext cx="2150854" cy="209871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An SVI topic was produced in the SCCHA platform and a unique key developed which was used to create appropriate column headings. Code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svi_ind.R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and data tables saved. </a:t>
            </a:r>
            <a:r>
              <a:rPr lang="en-US" sz="1200" i="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 will also be necessary to create additional technical documentation.</a:t>
            </a: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9" name="Subtitle 2">
            <a:extLst>
              <a:ext uri="{FF2B5EF4-FFF2-40B4-BE49-F238E27FC236}">
                <a16:creationId xmlns:a16="http://schemas.microsoft.com/office/drawing/2014/main" id="{BEC176D8-8C86-084C-9E55-A9527295AD71}"/>
              </a:ext>
            </a:extLst>
          </p:cNvPr>
          <p:cNvSpPr txBox="1">
            <a:spLocks/>
          </p:cNvSpPr>
          <p:nvPr/>
        </p:nvSpPr>
        <p:spPr>
          <a:xfrm>
            <a:off x="9009687" y="307031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i="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 data have not yet been uploaded.</a:t>
            </a:r>
          </a:p>
        </p:txBody>
      </p:sp>
      <p:sp>
        <p:nvSpPr>
          <p:cNvPr id="28" name="Subtitle 2">
            <a:extLst>
              <a:ext uri="{FF2B5EF4-FFF2-40B4-BE49-F238E27FC236}">
                <a16:creationId xmlns:a16="http://schemas.microsoft.com/office/drawing/2014/main" id="{988ED415-34E1-D1D6-BDDD-C09E99288529}"/>
              </a:ext>
            </a:extLst>
          </p:cNvPr>
          <p:cNvSpPr txBox="1">
            <a:spLocks/>
          </p:cNvSpPr>
          <p:nvPr/>
        </p:nvSpPr>
        <p:spPr>
          <a:xfrm>
            <a:off x="3705487" y="3062446"/>
            <a:ext cx="2150854" cy="163705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Processing code developed using standard CCDPH geographies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svi_form.R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saved under “scripts” directory. Formatted indicator variables stored under data/</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svi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directory </a:t>
            </a:r>
            <a:r>
              <a:rPr lang="en-US" sz="1200" i="1">
                <a:solidFill>
                  <a:schemeClr val="tx1"/>
                </a:solidFill>
                <a:latin typeface="Lato Light" panose="020F0502020204030203" pitchFamily="34" charset="0"/>
                <a:ea typeface="Lato Light" panose="020F0502020204030203" pitchFamily="34" charset="0"/>
                <a:cs typeface="Mukta ExtraLight" panose="020B0000000000000000" pitchFamily="34" charset="77"/>
              </a:rPr>
              <a:t>and in database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p:txBody>
      </p:sp>
    </p:spTree>
    <p:extLst>
      <p:ext uri="{BB962C8B-B14F-4D97-AF65-F5344CB8AC3E}">
        <p14:creationId xmlns:p14="http://schemas.microsoft.com/office/powerpoint/2010/main" val="286674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6DBCA7-276C-9045-B8DA-1DCC0D58E1DC}"/>
              </a:ext>
            </a:extLst>
          </p:cNvPr>
          <p:cNvSpPr txBox="1"/>
          <p:nvPr/>
        </p:nvSpPr>
        <p:spPr>
          <a:xfrm>
            <a:off x="3386789" y="306186"/>
            <a:ext cx="5418471" cy="523220"/>
          </a:xfrm>
          <a:prstGeom prst="rect">
            <a:avLst/>
          </a:prstGeom>
          <a:noFill/>
        </p:spPr>
        <p:txBody>
          <a:bodyPr wrap="none" rtlCol="0">
            <a:spAutoFit/>
          </a:bodyPr>
          <a:lstStyle/>
          <a:p>
            <a:pPr algn="ctr"/>
            <a:r>
              <a:rPr lang="en-US" sz="2800" b="1" spc="600">
                <a:solidFill>
                  <a:schemeClr val="tx2"/>
                </a:solidFill>
                <a:latin typeface="Bebas Neue" pitchFamily="2" charset="0"/>
              </a:rPr>
              <a:t>DATA MANAGEMENT QUESTIONS</a:t>
            </a:r>
          </a:p>
        </p:txBody>
      </p:sp>
      <p:sp>
        <p:nvSpPr>
          <p:cNvPr id="7" name="TextBox 6">
            <a:extLst>
              <a:ext uri="{FF2B5EF4-FFF2-40B4-BE49-F238E27FC236}">
                <a16:creationId xmlns:a16="http://schemas.microsoft.com/office/drawing/2014/main" id="{0A2D085D-ABA8-89E8-F23D-B49CDF2A1A32}"/>
              </a:ext>
            </a:extLst>
          </p:cNvPr>
          <p:cNvSpPr txBox="1"/>
          <p:nvPr/>
        </p:nvSpPr>
        <p:spPr>
          <a:xfrm flipH="1">
            <a:off x="1326990" y="1393904"/>
            <a:ext cx="9199756" cy="3693319"/>
          </a:xfrm>
          <a:prstGeom prst="rect">
            <a:avLst/>
          </a:prstGeom>
          <a:noFill/>
        </p:spPr>
        <p:txBody>
          <a:bodyPr wrap="square" rtlCol="0">
            <a:spAutoFit/>
          </a:bodyPr>
          <a:lstStyle/>
          <a:p>
            <a:pPr marL="285750" indent="-285750">
              <a:buFont typeface="Arial" panose="020B0604020202020204" pitchFamily="34" charset="0"/>
              <a:buChar char="•"/>
            </a:pPr>
            <a:r>
              <a:rPr lang="en-US"/>
              <a:t>Discuss logic of proposed/alternative workflows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With respect to coding, is it worth…</a:t>
            </a:r>
          </a:p>
          <a:p>
            <a:pPr marL="742950" lvl="1" indent="-285750">
              <a:buFont typeface="Arial" panose="020B0604020202020204" pitchFamily="34" charset="0"/>
              <a:buChar char="•"/>
            </a:pPr>
            <a:r>
              <a:rPr lang="en-US"/>
              <a:t>Standardizing code headers to include/communicate key information (e.g., author, updated)?</a:t>
            </a:r>
          </a:p>
          <a:p>
            <a:pPr marL="742950" lvl="1" indent="-285750">
              <a:buFont typeface="Arial" panose="020B0604020202020204" pitchFamily="34" charset="0"/>
              <a:buChar char="•"/>
            </a:pPr>
            <a:r>
              <a:rPr lang="en-US"/>
              <a:t>Agreeing on a standard coding syntax (e.g., variable names)?</a:t>
            </a:r>
          </a:p>
          <a:p>
            <a:pPr marL="742950" lvl="1" indent="-285750">
              <a:buFont typeface="Arial" panose="020B0604020202020204" pitchFamily="34" charset="0"/>
              <a:buChar char="•"/>
            </a:pPr>
            <a:r>
              <a:rPr lang="en-US"/>
              <a:t>Standardizing development/sharing/use of functions across projects/datasets?</a:t>
            </a:r>
          </a:p>
          <a:p>
            <a:pPr marL="742950" lvl="1" indent="-285750">
              <a:buFont typeface="Arial" panose="020B0604020202020204" pitchFamily="34" charset="0"/>
              <a:buChar char="•"/>
            </a:pPr>
            <a:r>
              <a:rPr lang="en-US"/>
              <a:t>Standardizing repo directory structure and file names?</a:t>
            </a:r>
          </a:p>
          <a:p>
            <a:pPr marL="742950" lvl="1" indent="-285750">
              <a:buFont typeface="Arial" panose="020B0604020202020204" pitchFamily="34" charset="0"/>
              <a:buChar char="•"/>
            </a:pPr>
            <a:r>
              <a:rPr lang="en-US"/>
              <a:t>Reaching consensus on what should be included in </a:t>
            </a:r>
            <a:r>
              <a:rPr lang="en-US" err="1"/>
              <a:t>gitignore</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With respect to data, is it worth</a:t>
            </a:r>
          </a:p>
          <a:p>
            <a:pPr marL="742950" lvl="1" indent="-285750">
              <a:buFont typeface="Arial" panose="020B0604020202020204" pitchFamily="34" charset="0"/>
              <a:buChar char="•"/>
            </a:pPr>
            <a:r>
              <a:rPr lang="en-US"/>
              <a:t>Developing data normalization tests/rules when inputting/importing/modifying data?</a:t>
            </a:r>
          </a:p>
          <a:p>
            <a:pPr marL="742950" lvl="1" indent="-285750">
              <a:buFont typeface="Arial" panose="020B0604020202020204" pitchFamily="34" charset="0"/>
              <a:buChar char="•"/>
            </a:pPr>
            <a:r>
              <a:rPr lang="en-US"/>
              <a:t>Standardizing department geographies and associated field names?</a:t>
            </a:r>
          </a:p>
        </p:txBody>
      </p:sp>
    </p:spTree>
    <p:extLst>
      <p:ext uri="{BB962C8B-B14F-4D97-AF65-F5344CB8AC3E}">
        <p14:creationId xmlns:p14="http://schemas.microsoft.com/office/powerpoint/2010/main" val="3963944148"/>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6</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revision>1</cp:revision>
  <cp:lastPrinted>2019-10-24T11:35:50Z</cp:lastPrinted>
  <dcterms:created xsi:type="dcterms:W3CDTF">2018-09-25T21:50:21Z</dcterms:created>
  <dcterms:modified xsi:type="dcterms:W3CDTF">2023-05-17T18:45:48Z</dcterms:modified>
</cp:coreProperties>
</file>